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7" r:id="rId6"/>
    <p:sldId id="266" r:id="rId7"/>
    <p:sldId id="279" r:id="rId8"/>
    <p:sldId id="261" r:id="rId9"/>
    <p:sldId id="263" r:id="rId10"/>
    <p:sldId id="270" r:id="rId11"/>
    <p:sldId id="271" r:id="rId12"/>
    <p:sldId id="272" r:id="rId13"/>
    <p:sldId id="273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29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552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51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30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2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03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279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09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41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33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79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DB191-2A99-4B85-93BC-97DE56F6EA11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90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0931" y="1468735"/>
            <a:ext cx="641714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Welcome to</a:t>
            </a:r>
          </a:p>
          <a:p>
            <a:pPr algn="ctr"/>
            <a:r>
              <a:rPr lang="en-US" sz="8800" dirty="0" smtClean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Year 6</a:t>
            </a:r>
            <a:endParaRPr lang="en-US" sz="8800" b="0" cap="none" spc="0" dirty="0">
              <a:ln w="0"/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lcome to Prince Regent Street Trust - Prince Regent Street Tr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567237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4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This is what your day will look like.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9444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9:00 – Registration</a:t>
            </a:r>
          </a:p>
          <a:p>
            <a:pPr marL="0" indent="0" algn="ctr">
              <a:buNone/>
            </a:pPr>
            <a:r>
              <a:rPr lang="en-GB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9:05  – Reading</a:t>
            </a:r>
          </a:p>
          <a:p>
            <a:pPr marL="0" indent="0" algn="ctr">
              <a:buNone/>
            </a:pPr>
            <a:r>
              <a:rPr lang="en-GB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9:30 - English</a:t>
            </a:r>
          </a:p>
          <a:p>
            <a:pPr marL="0" indent="0" algn="ctr">
              <a:buNone/>
            </a:pPr>
            <a:r>
              <a:rPr lang="en-GB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10:45 – Break</a:t>
            </a:r>
          </a:p>
          <a:p>
            <a:pPr marL="0" indent="0" algn="ctr">
              <a:buNone/>
            </a:pPr>
            <a:r>
              <a:rPr lang="en-GB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11:00 – Maths</a:t>
            </a:r>
          </a:p>
          <a:p>
            <a:pPr marL="0" indent="0" algn="ctr">
              <a:buNone/>
            </a:pPr>
            <a:r>
              <a:rPr lang="en-GB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12:15 Lunch</a:t>
            </a:r>
          </a:p>
          <a:p>
            <a:pPr marL="0" indent="0" algn="ctr">
              <a:buNone/>
            </a:pPr>
            <a:r>
              <a:rPr lang="en-GB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13:15 – Afternoon lesson</a:t>
            </a:r>
          </a:p>
          <a:p>
            <a:pPr marL="0" indent="0" algn="ctr">
              <a:buNone/>
            </a:pPr>
            <a:r>
              <a:rPr lang="en-GB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14:15 – Break</a:t>
            </a:r>
          </a:p>
          <a:p>
            <a:pPr marL="0" indent="0" algn="ctr">
              <a:buNone/>
            </a:pPr>
            <a:r>
              <a:rPr lang="en-GB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14:30 – Afternoon lesson</a:t>
            </a:r>
          </a:p>
          <a:p>
            <a:pPr marL="0" indent="0" algn="ctr">
              <a:buNone/>
            </a:pPr>
            <a:r>
              <a:rPr lang="en-GB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15:30 - Home</a:t>
            </a:r>
            <a:endParaRPr lang="en-GB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212157"/>
            <a:ext cx="3152965" cy="209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6755" y="5739538"/>
            <a:ext cx="7968343" cy="132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Your timetable may differ sometimes to allow for other activities.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Maths mastery uncove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8633" flipV="1">
            <a:off x="9847114" y="1724127"/>
            <a:ext cx="1063617" cy="84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Stack of Books Vector Images (over 4,200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9188">
            <a:off x="567775" y="1984589"/>
            <a:ext cx="1841187" cy="193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rtoon Art Palette And Two Brushes Stock Vector - Illustration of colored,  school: 914940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7589">
            <a:off x="7785058" y="2615998"/>
            <a:ext cx="1559881" cy="129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artoon Earth - Earth Clipart - (2400x2242) Png Clipart Downlo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312">
            <a:off x="2371080" y="3977110"/>
            <a:ext cx="1546525" cy="144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artoon galery net: Cartoon Paper Writ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277">
            <a:off x="2824325" y="2164887"/>
            <a:ext cx="2004609" cy="12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eiffel tower cartoon french flag - Clip Art Librar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4815">
            <a:off x="10005114" y="3554351"/>
            <a:ext cx="1476699" cy="111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17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This is what you will be learning about.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276" y="1447800"/>
            <a:ext cx="10482163" cy="4729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Autumn 1: 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Revolution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Autumn 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2: Blood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Heart</a:t>
            </a: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 algn="r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021" y="5585268"/>
            <a:ext cx="1778316" cy="118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6755" y="5739538"/>
            <a:ext cx="7968343" cy="132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941" y="2117190"/>
            <a:ext cx="1979580" cy="197958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863" y="1896721"/>
            <a:ext cx="1975919" cy="20981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31697" y="4184746"/>
            <a:ext cx="47806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Crimson, scarlet, burgundy, cherry. Blood flows </a:t>
            </a:r>
            <a:r>
              <a:rPr lang="en-GB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through our </a:t>
            </a:r>
            <a:r>
              <a:rPr lang="en-GB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bodies in all its vibrant shades of red. </a:t>
            </a:r>
            <a:r>
              <a:rPr lang="en-GB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Let’s </a:t>
            </a:r>
            <a:r>
              <a:rPr lang="en-GB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explore our circulation system.</a:t>
            </a:r>
          </a:p>
          <a:p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39277" y="4277079"/>
            <a:ext cx="46632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Are you listening? What is 27 plus 45? Come on,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faster 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now. We haven’t got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all 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day. Find out about super strict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schools 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by travelling back in time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to 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a Victorian classroom.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344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Spring: Stargazers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991" y="1690688"/>
            <a:ext cx="2768831" cy="27965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020888"/>
            <a:ext cx="10882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Journey through space, the final frontier. Navigate beyond the Sun, the magnificent, blazing star at the centre of our Solar System. Investigate the eight planets: Mercury, Venus, Earth, Mars, Jupiter, Saturn, Uranus and Neptune. Take a look at the Moon, a celestial body that orbits Earth. </a:t>
            </a:r>
          </a:p>
        </p:txBody>
      </p:sp>
      <p:pic>
        <p:nvPicPr>
          <p:cNvPr id="5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570" y="2744131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37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5453"/>
            <a:ext cx="10515600" cy="1325563"/>
          </a:xfrm>
        </p:spPr>
        <p:txBody>
          <a:bodyPr/>
          <a:lstStyle/>
          <a:p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Summer 1: ID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320" y="2157084"/>
            <a:ext cx="2600036" cy="2497065"/>
          </a:xfrm>
          <a:prstGeom prst="rect">
            <a:avLst/>
          </a:prstGeom>
        </p:spPr>
      </p:pic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69" y="2157084"/>
            <a:ext cx="2328497" cy="23284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16822" y="905453"/>
            <a:ext cx="5675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Summer 2: </a:t>
            </a:r>
            <a:r>
              <a:rPr lang="en-GB" sz="36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Hola</a:t>
            </a:r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 Mexico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5197" y="4636545"/>
            <a:ext cx="46315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Who do you think you are? Are you an extrovert or an introvert, a singleton, a twin or even a triplet? Let’s discover what makes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you, you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!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From your fingerprints and footprints, to your genes and DNA, everything is unique to you.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28839" y="4753901"/>
            <a:ext cx="44389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Welcome to Mexico. Get ready to explore this unique country, from its towering temples and stunning geography to its pulsing rhythms and fun festivals.</a:t>
            </a:r>
          </a:p>
        </p:txBody>
      </p:sp>
      <p:pic>
        <p:nvPicPr>
          <p:cNvPr id="9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7" y="2381980"/>
            <a:ext cx="2117725" cy="140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02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You will leave through this door.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08120" cy="132252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You will finish school at 3:25.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6755" y="5739538"/>
            <a:ext cx="7968343" cy="132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We will inform you of any changes due to our COVID risk assessment.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34052" y="2776673"/>
            <a:ext cx="4961709" cy="1505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Photo of door </a:t>
            </a:r>
            <a:endParaRPr lang="en-GB" dirty="0"/>
          </a:p>
        </p:txBody>
      </p:sp>
      <p:pic>
        <p:nvPicPr>
          <p:cNvPr id="9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67" y="1825625"/>
            <a:ext cx="4423833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67596" y="1468735"/>
            <a:ext cx="998382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 smtClean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We cannot wait </a:t>
            </a:r>
          </a:p>
          <a:p>
            <a:pPr algn="ctr"/>
            <a:r>
              <a:rPr lang="en-US" sz="6600" dirty="0" smtClean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to see you in September!</a:t>
            </a:r>
            <a:endParaRPr lang="en-US" sz="6600" b="0" cap="none" spc="0" dirty="0">
              <a:ln w="0"/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4" descr="Welcome to Prince Regent Street Trust - Prince Regent Street Tr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567237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99764" y="3920906"/>
            <a:ext cx="79159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Have a lovely summer and stay safe.</a:t>
            </a:r>
            <a:endParaRPr lang="en-US" sz="3600" b="0" cap="none" spc="0" dirty="0">
              <a:ln w="0"/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1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You will come in through this door.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08120" cy="132252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Doors open at 8:45am and school starts at 9:00am. 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6755" y="5739538"/>
            <a:ext cx="7968343" cy="132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It is really important that you are on time every morning!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834052" y="2776673"/>
            <a:ext cx="4961709" cy="1505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Photo of door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67" y="1825625"/>
            <a:ext cx="4423833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8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93700"/>
            <a:ext cx="10922000" cy="129698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We have 3 classrooms in Year 6. </a:t>
            </a:r>
            <a:b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Class 16, 17 and 18. 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82191" y="2752017"/>
            <a:ext cx="3310467" cy="2482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89507" y="5752394"/>
            <a:ext cx="675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18</a:t>
            </a:r>
            <a:endParaRPr lang="en-GB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739" y="2745147"/>
            <a:ext cx="3318320" cy="24887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70000" y="5790848"/>
            <a:ext cx="72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16</a:t>
            </a:r>
            <a:endParaRPr lang="en-GB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98223" y="2761953"/>
            <a:ext cx="3308087" cy="24810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94175" y="5790847"/>
            <a:ext cx="96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17</a:t>
            </a:r>
            <a:endParaRPr lang="en-GB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41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Class 16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418" y="5092699"/>
            <a:ext cx="2345032" cy="15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00" y="1027906"/>
            <a:ext cx="3364706" cy="448627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381500" y="56943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Miss Danby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60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Class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17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C:\Users\NicolaMc\Downloads\IMG_1639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5818" r="1" b="270"/>
          <a:stretch/>
        </p:blipFill>
        <p:spPr bwMode="auto">
          <a:xfrm>
            <a:off x="4322564" y="720725"/>
            <a:ext cx="2611636" cy="4029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744515" y="5233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Ms. McCarthy </a:t>
            </a:r>
            <a:r>
              <a:rPr lang="en-GB" b="1" dirty="0"/>
              <a:t> </a:t>
            </a:r>
            <a:endParaRPr lang="en-GB" dirty="0"/>
          </a:p>
          <a:p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11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Class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18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49736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15" y="1027906"/>
            <a:ext cx="3617120" cy="399130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960415" y="51823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Mrs Magowan</a:t>
            </a:r>
            <a:r>
              <a:rPr lang="en-GB" b="1" dirty="0"/>
              <a:t> </a:t>
            </a:r>
            <a:endParaRPr lang="en-GB" dirty="0"/>
          </a:p>
          <a:p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72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Year 6 Teaching Assistant 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457325"/>
            <a:ext cx="299834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92215" y="59570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Mrs How</a:t>
            </a:r>
            <a:r>
              <a:rPr lang="en-GB" b="1" dirty="0"/>
              <a:t> </a:t>
            </a:r>
            <a:endParaRPr lang="en-GB" dirty="0"/>
          </a:p>
          <a:p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55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Outdoor Space.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67" y="1335088"/>
            <a:ext cx="3757083" cy="2817812"/>
          </a:xfrm>
        </p:spPr>
      </p:pic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6707"/>
            <a:ext cx="3560233" cy="2670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91" y="3074193"/>
            <a:ext cx="4314825" cy="323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9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You will eat your dinner here.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590" y="1470025"/>
            <a:ext cx="6090709" cy="4568032"/>
          </a:xfrm>
        </p:spPr>
      </p:pic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03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423</Words>
  <Application>Microsoft Office PowerPoint</Application>
  <PresentationFormat>Widescreen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Office Theme</vt:lpstr>
      <vt:lpstr>PowerPoint Presentation</vt:lpstr>
      <vt:lpstr>You will come in through this door.</vt:lpstr>
      <vt:lpstr>We have 3 classrooms in Year 6.  Class 16, 17 and 18. </vt:lpstr>
      <vt:lpstr>Class 16</vt:lpstr>
      <vt:lpstr>Class 17</vt:lpstr>
      <vt:lpstr>Class 18</vt:lpstr>
      <vt:lpstr>Year 6 Teaching Assistant </vt:lpstr>
      <vt:lpstr>Outdoor Space.</vt:lpstr>
      <vt:lpstr>You will eat your dinner here.</vt:lpstr>
      <vt:lpstr>This is what your day will look like.</vt:lpstr>
      <vt:lpstr>This is what you will be learning about.</vt:lpstr>
      <vt:lpstr>Spring: Stargazers</vt:lpstr>
      <vt:lpstr>Summer 1: ID </vt:lpstr>
      <vt:lpstr>You will leave through this door.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HBDParry</dc:creator>
  <cp:lastModifiedBy>HBDParry</cp:lastModifiedBy>
  <cp:revision>45</cp:revision>
  <dcterms:created xsi:type="dcterms:W3CDTF">2021-06-23T06:30:21Z</dcterms:created>
  <dcterms:modified xsi:type="dcterms:W3CDTF">2021-07-06T13:52:16Z</dcterms:modified>
</cp:coreProperties>
</file>