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74" r:id="rId6"/>
    <p:sldId id="285" r:id="rId7"/>
    <p:sldId id="265" r:id="rId8"/>
    <p:sldId id="286" r:id="rId9"/>
    <p:sldId id="264" r:id="rId10"/>
    <p:sldId id="266" r:id="rId11"/>
  </p:sldIdLst>
  <p:sldSz cx="12192000" cy="6858000"/>
  <p:notesSz cx="6788150" cy="9923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6DF65-87E5-41B8-8B5B-FD3B8E4E07FC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5994C-C770-44DF-B0DF-F0684DBE8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1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3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0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28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46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1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1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1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5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2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9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2523-C487-43A4-9398-22916D1F523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7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5668"/>
            <a:ext cx="9144000" cy="2086391"/>
          </a:xfrm>
        </p:spPr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Assembly</a:t>
            </a:r>
            <a:br>
              <a:rPr lang="en-GB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5 and 6</a:t>
            </a:r>
            <a:r>
              <a:rPr lang="en-GB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57" y="2932386"/>
            <a:ext cx="5030886" cy="3231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1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594" y="547875"/>
            <a:ext cx="6419304" cy="1325563"/>
          </a:xfrm>
        </p:spPr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Dates for your diary</a:t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0" y="5586332"/>
            <a:ext cx="1420583" cy="1079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58240" y="1157079"/>
            <a:ext cx="95463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Individual and family photographs – 7</a:t>
            </a:r>
            <a:r>
              <a:rPr lang="en-GB" sz="4400" baseline="30000" dirty="0">
                <a:latin typeface="Comic Sans MS" panose="030F0702030302020204" pitchFamily="66" charset="0"/>
              </a:rPr>
              <a:t>th</a:t>
            </a:r>
            <a:r>
              <a:rPr lang="en-GB" sz="4400" dirty="0">
                <a:latin typeface="Comic Sans MS" panose="030F0702030302020204" pitchFamily="66" charset="0"/>
              </a:rPr>
              <a:t> October 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Beamish – Thursday 14</a:t>
            </a:r>
            <a:r>
              <a:rPr lang="en-GB" sz="4400" baseline="30000" dirty="0">
                <a:latin typeface="Comic Sans MS" panose="030F0702030302020204" pitchFamily="66" charset="0"/>
              </a:rPr>
              <a:t>th</a:t>
            </a:r>
            <a:r>
              <a:rPr lang="en-GB" sz="4400" dirty="0">
                <a:latin typeface="Comic Sans MS" panose="030F0702030302020204" pitchFamily="66" charset="0"/>
              </a:rPr>
              <a:t> October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Parent’s Evening via </a:t>
            </a:r>
            <a:r>
              <a:rPr lang="en-GB" sz="4400" dirty="0" err="1">
                <a:latin typeface="Comic Sans MS" panose="030F0702030302020204" pitchFamily="66" charset="0"/>
              </a:rPr>
              <a:t>Schoolcloud</a:t>
            </a:r>
            <a:r>
              <a:rPr lang="en-GB" sz="4400" dirty="0">
                <a:latin typeface="Comic Sans MS" panose="030F0702030302020204" pitchFamily="66" charset="0"/>
              </a:rPr>
              <a:t> –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1</a:t>
            </a:r>
            <a:r>
              <a:rPr lang="en-GB" sz="4400" baseline="30000" dirty="0">
                <a:latin typeface="Comic Sans MS" panose="030F0702030302020204" pitchFamily="66" charset="0"/>
              </a:rPr>
              <a:t>st</a:t>
            </a:r>
            <a:r>
              <a:rPr lang="en-GB" sz="4400" dirty="0">
                <a:latin typeface="Comic Sans MS" panose="030F0702030302020204" pitchFamily="66" charset="0"/>
              </a:rPr>
              <a:t> and 2</a:t>
            </a:r>
            <a:r>
              <a:rPr lang="en-GB" sz="4400" baseline="30000" dirty="0">
                <a:latin typeface="Comic Sans MS" panose="030F0702030302020204" pitchFamily="66" charset="0"/>
              </a:rPr>
              <a:t>nd</a:t>
            </a:r>
            <a:r>
              <a:rPr lang="en-GB" sz="4400" dirty="0">
                <a:latin typeface="Comic Sans MS" panose="030F0702030302020204" pitchFamily="66" charset="0"/>
              </a:rPr>
              <a:t> November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85" y="219251"/>
            <a:ext cx="2857500" cy="904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3576682"/>
            <a:ext cx="1333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Mrs Brown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(Year 5 AM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KS Leader)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08" y="3648626"/>
            <a:ext cx="1781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Miss McCarthy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(Year 6)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4098" y="3608442"/>
            <a:ext cx="151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Miss Danby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(Year 5/6)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0951" y="3608442"/>
            <a:ext cx="1749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Miss Denton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(Year 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7172" y="3608442"/>
            <a:ext cx="151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Miss Collins </a:t>
            </a:r>
            <a:r>
              <a:rPr lang="en-GB" sz="1200" dirty="0">
                <a:latin typeface="Comic Sans MS" panose="030F0702030302020204" pitchFamily="66" charset="0"/>
              </a:rPr>
              <a:t>(Year 5)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8804" y="3655418"/>
            <a:ext cx="1909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Mrs Magowan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(Year 6)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60001" y="6275797"/>
            <a:ext cx="1838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Mrs </a:t>
            </a:r>
            <a:r>
              <a:rPr lang="en-GB" dirty="0" err="1">
                <a:latin typeface="Comic Sans MS" panose="030F0702030302020204" pitchFamily="66" charset="0"/>
              </a:rPr>
              <a:t>Ditchburn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(TA)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15169" y="6169152"/>
            <a:ext cx="1706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Mrs How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(TA)</a:t>
            </a: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0" y="5586332"/>
            <a:ext cx="1420583" cy="107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7348079" y="6279990"/>
            <a:ext cx="21174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Mrs Nicholls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(TA)</a:t>
            </a:r>
          </a:p>
        </p:txBody>
      </p:sp>
      <p:sp>
        <p:nvSpPr>
          <p:cNvPr id="10" name="AutoShape 2" descr="https://outlook.office.com/owa/service.svc/s/GetAttachmentThumbnail?id=AAMkADI4MjNiM2FiLWYzZDctNDQxZC04ZjczLTE2YzdkY2QwNjIwNgBGAAAAAADJjTnY1mfxRKgZaCjshdChBwAvMMnpHTEzSpEHoC40he3sAAAAAAEMAAAvMMnpHTEzSpEHoC40he3sAAHj7U%2B4AAABEgAQABnzenCBKi5ArWFPy%2FrzjaA%3D&amp;thumbnailType=2&amp;X-OWA-CANARY=pucTuWo2cUKTvErpp9irHgBOQAEtutQYJ083qHJXG8mkv-uMOCsGliPHV9xIn99NBuO6eSYblYs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https://outlook.office.com/owa/service.svc/s/GetAttachmentThumbnail?id=AAMkADI4MjNiM2FiLWYzZDctNDQxZC04ZjczLTE2YzdkY2QwNjIwNgBGAAAAAADJjTnY1mfxRKgZaCjshdChBwAvMMnpHTEzSpEHoC40he3sAAAAAAEMAAAvMMnpHTEzSpEHoC40he3sAAHj7U%2B4AAABEgAQABnzenCBKi5ArWFPy%2FrzjaA%3D&amp;thumbnailType=2&amp;X-OWA-CANARY=pucTuWo2cUKTvErpp9irHgBOQAEtutQYJ083qHJXG8mkv-uMOCsGliPHV9xIn99NBuO6eSYblYs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https://outlook.office.com/owa/service.svc/s/GetAttachmentThumbnail?id=AAMkADI4MjNiM2FiLWYzZDctNDQxZC04ZjczLTE2YzdkY2QwNjIwNgBGAAAAAADJjTnY1mfxRKgZaCjshdChBwAvMMnpHTEzSpEHoC40he3sAAAAAAEMAAAvMMnpHTEzSpEHoC40he3sAAHslDhZAAABEgAQADdevkuJw7xBmIlFbok8p%2BQ%3D&amp;thumbnailType=2&amp;X-OWA-CANARY=XtX0ho4MREecmzseI60L0jCWPSWZw9QYsOdx9TsiTCdI2dWwMyxJtBXl_8HKHNLpaE72l0JG0_E."/>
          <p:cNvSpPr>
            <a:spLocks noChangeAspect="1" noChangeArrowheads="1"/>
          </p:cNvSpPr>
          <p:nvPr/>
        </p:nvSpPr>
        <p:spPr bwMode="auto">
          <a:xfrm>
            <a:off x="368299" y="168274"/>
            <a:ext cx="2699115" cy="26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96039-DB58-4BEA-BF24-919667BC5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32" y="1692260"/>
            <a:ext cx="1577430" cy="1736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6C8D3B-279B-4BAB-B9AE-E6D80EBE7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420" y="1692261"/>
            <a:ext cx="1302556" cy="173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3A1650-30BE-4114-B3AF-DC65B8813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517" y="1664684"/>
            <a:ext cx="1359017" cy="1812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6EDA8-A9B3-4150-8015-FC8E73A50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77" y="1692260"/>
            <a:ext cx="1302555" cy="1736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931969-883E-495A-81F4-BE16B1EB92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473" y="4283814"/>
            <a:ext cx="1412427" cy="1885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9BA8D-F2A3-4BBF-9F1C-2F9FCCC141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7317" y="4283814"/>
            <a:ext cx="1441850" cy="1847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09F403-D344-4015-8AE2-D628584A9F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6697" y="1664685"/>
            <a:ext cx="1281801" cy="17982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14BC5B-3CB9-43AB-B693-140501EF52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8715" y="1664684"/>
            <a:ext cx="1359018" cy="18120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1C15CE-E5BC-429C-AFCF-3D97255927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7488" y="4283471"/>
            <a:ext cx="1517031" cy="18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7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Reading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548536"/>
            <a:ext cx="9425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School reading book and Reading Record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John Murray Layered Approach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Reading Plus</a:t>
            </a:r>
          </a:p>
          <a:p>
            <a:endParaRPr lang="en-GB" alt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Reading for pleasure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4" r="23678"/>
          <a:stretch/>
        </p:blipFill>
        <p:spPr>
          <a:xfrm>
            <a:off x="9945414" y="4189371"/>
            <a:ext cx="1726324" cy="239156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352" y="319211"/>
            <a:ext cx="1420583" cy="107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4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255" y="236419"/>
            <a:ext cx="37338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Comic Sans MS" panose="030F0702030302020204" pitchFamily="66" charset="0"/>
              </a:rPr>
              <a:t>Writing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178" y="1561982"/>
            <a:ext cx="11422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Extended pieces of writing.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Hartburn</a:t>
            </a:r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 Handwriting</a:t>
            </a:r>
            <a:endParaRPr lang="en-GB" sz="4000" dirty="0">
              <a:effectLst/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Different genres of writing including recounts, diaries, non-chronological reports and short stories.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We write for a purpose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30" y="236419"/>
            <a:ext cx="2281402" cy="15171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0" y="5586332"/>
            <a:ext cx="1420583" cy="107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57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104" y="160173"/>
            <a:ext cx="2078421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4678" y="1199356"/>
            <a:ext cx="1064369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GB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Daily emphasis on talking through maths problems in pairs, in preparation for mental arithmetic tests.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Fluency, Reasoning and Problem Solving</a:t>
            </a:r>
          </a:p>
          <a:p>
            <a:pPr>
              <a:spcBef>
                <a:spcPct val="0"/>
              </a:spcBef>
            </a:pPr>
            <a:endParaRPr lang="en-GB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Times Tables Rock Stars.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Daily Times Tables included in every maths lesson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Active Maths</a:t>
            </a:r>
          </a:p>
          <a:p>
            <a:pPr>
              <a:spcBef>
                <a:spcPct val="0"/>
              </a:spcBef>
            </a:pPr>
            <a:endParaRPr lang="en-GB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6" y="5586332"/>
            <a:ext cx="1047372" cy="840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63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4"/>
          </a:xfrm>
        </p:spPr>
        <p:txBody>
          <a:bodyPr/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Overview of the Year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820598-953F-4B0E-B7A0-DC357C8CD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561" y="2154274"/>
            <a:ext cx="9513290" cy="225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048875-5370-4C80-96AC-71EEEDBF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87" y="240485"/>
            <a:ext cx="2157544" cy="1726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C600D-15A2-4C57-9347-C12FA3400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91" y="4710607"/>
            <a:ext cx="2467936" cy="1974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02E41-D36C-48F9-97E8-E867370DE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541" y="4576382"/>
            <a:ext cx="2803496" cy="2242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744751-838A-475A-80A2-DCD9BD1F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430" y="77598"/>
            <a:ext cx="2407512" cy="1926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0B58B2-CB82-4686-BE15-5B9D39954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442" y="4626785"/>
            <a:ext cx="2677487" cy="21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3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57" y="2985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663392" y="1141251"/>
            <a:ext cx="75779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2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English</a:t>
            </a:r>
            <a:r>
              <a:rPr lang="en-GB" alt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- spelling and Reading Plus</a:t>
            </a:r>
            <a:endParaRPr lang="en-GB" altLang="en-US" sz="3200" dirty="0"/>
          </a:p>
          <a:p>
            <a:pPr>
              <a:spcBef>
                <a:spcPct val="0"/>
              </a:spcBef>
            </a:pPr>
            <a:r>
              <a:rPr lang="en-GB" altLang="en-US" sz="32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Maths</a:t>
            </a:r>
            <a:r>
              <a:rPr lang="en-GB" alt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– variety of activities to consolidate prior learning, usually done on </a:t>
            </a:r>
            <a:r>
              <a:rPr lang="en-GB" altLang="en-US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Conquermaths</a:t>
            </a:r>
            <a:endParaRPr lang="en-GB" altLang="en-US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(Set Friday, due Friday)</a:t>
            </a:r>
          </a:p>
          <a:p>
            <a:pPr>
              <a:spcBef>
                <a:spcPct val="0"/>
              </a:spcBef>
            </a:pPr>
            <a:endParaRPr lang="en-GB" altLang="en-US" sz="3200" dirty="0"/>
          </a:p>
          <a:p>
            <a:pPr lvl="2">
              <a:spcBef>
                <a:spcPct val="0"/>
              </a:spcBef>
            </a:pPr>
            <a:r>
              <a:rPr lang="en-GB" altLang="en-US" sz="32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Creative</a:t>
            </a:r>
            <a:r>
              <a:rPr lang="en-GB" alt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homework </a:t>
            </a:r>
          </a:p>
          <a:p>
            <a:pPr lvl="2">
              <a:spcBef>
                <a:spcPct val="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Linked to the topic.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81" y="365125"/>
            <a:ext cx="2447925" cy="28575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6" y="5586332"/>
            <a:ext cx="1047372" cy="8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4"/>
          <a:srcRect l="12924" t="20035" r="12866" b="21954"/>
          <a:stretch/>
        </p:blipFill>
        <p:spPr bwMode="auto">
          <a:xfrm>
            <a:off x="6600305" y="3341433"/>
            <a:ext cx="4789452" cy="2710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370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7E3C-51B7-416E-A836-DABBF7459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388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Celebrating Success!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805A2-6BEE-47AC-A32F-0F536DB93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9193"/>
            <a:ext cx="9144000" cy="3118607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Celebration Assembly - weekly, hosted by Mrs Park or Mrs Wain.</a:t>
            </a:r>
          </a:p>
          <a:p>
            <a:pPr algn="l"/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Reading Star – 1 child from each year group will be awarded the Reading Star bag each week. It contains Rodney the reading reindeer, a snack, hot chocolate and a book to read.</a:t>
            </a:r>
          </a:p>
          <a:p>
            <a:pPr algn="l"/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7343D-CAC1-4F15-9E12-168A3B32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0" y="4563609"/>
            <a:ext cx="1574031" cy="2147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1F4CC-CD9D-46EE-AF49-03626ACC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28" y="4952572"/>
            <a:ext cx="2846271" cy="1566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2C983-FD2E-46E6-8BCB-14C5261E0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692" y="4667882"/>
            <a:ext cx="2823238" cy="1939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DBDF1-AD66-4AAD-8309-5797675B8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29" y="344914"/>
            <a:ext cx="1486970" cy="14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08" y="0"/>
            <a:ext cx="6496168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Reminders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4678" y="1164134"/>
            <a:ext cx="10189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Arrive on time</a:t>
            </a:r>
            <a:r>
              <a:rPr lang="en-GB" sz="2800" dirty="0">
                <a:latin typeface="Comic Sans MS" panose="030F0702030302020204" pitchFamily="66" charset="0"/>
              </a:rPr>
              <a:t>, but not too early!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School Uniform – no jewellery or nail varnish</a:t>
            </a:r>
            <a:endParaRPr lang="en-GB" sz="280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P. E. Kit on P.E days – non branded</a:t>
            </a: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endParaRPr lang="en-GB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Water bottles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Reading Records everyday, spelling book on a Friday.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Support with Homework</a:t>
            </a:r>
          </a:p>
          <a:p>
            <a:endParaRPr lang="en-GB" sz="2800" dirty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6" y="5586332"/>
            <a:ext cx="1047372" cy="840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39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6518</TotalTime>
  <Words>310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Welcome Assembly Year 5 and 6 </vt:lpstr>
      <vt:lpstr>PowerPoint Presentation</vt:lpstr>
      <vt:lpstr>Reading</vt:lpstr>
      <vt:lpstr>Writing</vt:lpstr>
      <vt:lpstr>Maths</vt:lpstr>
      <vt:lpstr>Overview of the Year</vt:lpstr>
      <vt:lpstr>Homework</vt:lpstr>
      <vt:lpstr>Celebrating Success!</vt:lpstr>
      <vt:lpstr>Reminders</vt:lpstr>
      <vt:lpstr>Dates for your diary </vt:lpstr>
    </vt:vector>
  </TitlesOfParts>
  <Company>SBC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Assembly</dc:title>
  <dc:creator>Pickard, A</dc:creator>
  <cp:lastModifiedBy>Brown, J</cp:lastModifiedBy>
  <cp:revision>80</cp:revision>
  <cp:lastPrinted>2016-09-08T07:48:33Z</cp:lastPrinted>
  <dcterms:created xsi:type="dcterms:W3CDTF">2015-09-17T07:05:19Z</dcterms:created>
  <dcterms:modified xsi:type="dcterms:W3CDTF">2021-09-30T16:34:07Z</dcterms:modified>
</cp:coreProperties>
</file>