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75" r:id="rId7"/>
    <p:sldId id="266" r:id="rId8"/>
    <p:sldId id="276" r:id="rId9"/>
    <p:sldId id="258" r:id="rId10"/>
    <p:sldId id="262" r:id="rId11"/>
    <p:sldId id="279" r:id="rId12"/>
    <p:sldId id="280" r:id="rId13"/>
    <p:sldId id="261" r:id="rId14"/>
    <p:sldId id="263" r:id="rId15"/>
    <p:sldId id="268" r:id="rId16"/>
    <p:sldId id="269" r:id="rId17"/>
    <p:sldId id="264" r:id="rId18"/>
    <p:sldId id="277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8624" autoAdjust="0"/>
  </p:normalViewPr>
  <p:slideViewPr>
    <p:cSldViewPr snapToGrid="0">
      <p:cViewPr varScale="1">
        <p:scale>
          <a:sx n="80" d="100"/>
          <a:sy n="80" d="100"/>
        </p:scale>
        <p:origin x="3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BDParry" userId="6906c4cf-289c-42ee-bd66-82d4d897b3e1" providerId="ADAL" clId="{CD4FF07B-8A73-48F5-BEFA-078005DAE323}"/>
    <pc:docChg chg="undo custSel modSld">
      <pc:chgData name="HBDParry" userId="6906c4cf-289c-42ee-bd66-82d4d897b3e1" providerId="ADAL" clId="{CD4FF07B-8A73-48F5-BEFA-078005DAE323}" dt="2023-07-17T10:24:15.960" v="33" actId="20577"/>
      <pc:docMkLst>
        <pc:docMk/>
      </pc:docMkLst>
      <pc:sldChg chg="addSp delSp">
        <pc:chgData name="HBDParry" userId="6906c4cf-289c-42ee-bd66-82d4d897b3e1" providerId="ADAL" clId="{CD4FF07B-8A73-48F5-BEFA-078005DAE323}" dt="2023-07-17T09:50:04.792" v="3"/>
        <pc:sldMkLst>
          <pc:docMk/>
          <pc:sldMk cId="353744391" sldId="269"/>
        </pc:sldMkLst>
        <pc:spChg chg="add">
          <ac:chgData name="HBDParry" userId="6906c4cf-289c-42ee-bd66-82d4d897b3e1" providerId="ADAL" clId="{CD4FF07B-8A73-48F5-BEFA-078005DAE323}" dt="2023-07-17T09:50:04.792" v="3"/>
          <ac:spMkLst>
            <pc:docMk/>
            <pc:sldMk cId="353744391" sldId="269"/>
            <ac:spMk id="2" creationId="{62FF5FBC-BA36-4251-A940-783C0C4305F4}"/>
          </ac:spMkLst>
        </pc:spChg>
        <pc:spChg chg="add">
          <ac:chgData name="HBDParry" userId="6906c4cf-289c-42ee-bd66-82d4d897b3e1" providerId="ADAL" clId="{CD4FF07B-8A73-48F5-BEFA-078005DAE323}" dt="2023-07-17T09:50:04.792" v="3"/>
          <ac:spMkLst>
            <pc:docMk/>
            <pc:sldMk cId="353744391" sldId="269"/>
            <ac:spMk id="4" creationId="{AD9DD702-1209-476E-B538-0C204967007E}"/>
          </ac:spMkLst>
        </pc:spChg>
        <pc:spChg chg="add">
          <ac:chgData name="HBDParry" userId="6906c4cf-289c-42ee-bd66-82d4d897b3e1" providerId="ADAL" clId="{CD4FF07B-8A73-48F5-BEFA-078005DAE323}" dt="2023-07-17T09:50:04.792" v="3"/>
          <ac:spMkLst>
            <pc:docMk/>
            <pc:sldMk cId="353744391" sldId="269"/>
            <ac:spMk id="5" creationId="{CD9C9C85-D5C2-4D68-A3D9-402C645E8640}"/>
          </ac:spMkLst>
        </pc:spChg>
        <pc:spChg chg="add">
          <ac:chgData name="HBDParry" userId="6906c4cf-289c-42ee-bd66-82d4d897b3e1" providerId="ADAL" clId="{CD4FF07B-8A73-48F5-BEFA-078005DAE323}" dt="2023-07-17T09:50:04.792" v="3"/>
          <ac:spMkLst>
            <pc:docMk/>
            <pc:sldMk cId="353744391" sldId="269"/>
            <ac:spMk id="6" creationId="{7252BA5E-C7E5-4A01-9360-BD83CB6735FA}"/>
          </ac:spMkLst>
        </pc:spChg>
        <pc:spChg chg="add">
          <ac:chgData name="HBDParry" userId="6906c4cf-289c-42ee-bd66-82d4d897b3e1" providerId="ADAL" clId="{CD4FF07B-8A73-48F5-BEFA-078005DAE323}" dt="2023-07-17T09:50:04.792" v="3"/>
          <ac:spMkLst>
            <pc:docMk/>
            <pc:sldMk cId="353744391" sldId="269"/>
            <ac:spMk id="7" creationId="{963829E2-D1CD-4479-B710-4D16A0ABC88D}"/>
          </ac:spMkLst>
        </pc:spChg>
        <pc:picChg chg="add">
          <ac:chgData name="HBDParry" userId="6906c4cf-289c-42ee-bd66-82d4d897b3e1" providerId="ADAL" clId="{CD4FF07B-8A73-48F5-BEFA-078005DAE323}" dt="2023-07-17T09:50:04.792" v="3"/>
          <ac:picMkLst>
            <pc:docMk/>
            <pc:sldMk cId="353744391" sldId="269"/>
            <ac:picMk id="3" creationId="{B99DA16B-17CE-44A6-935A-DD32B3057D43}"/>
          </ac:picMkLst>
        </pc:picChg>
        <pc:picChg chg="add">
          <ac:chgData name="HBDParry" userId="6906c4cf-289c-42ee-bd66-82d4d897b3e1" providerId="ADAL" clId="{CD4FF07B-8A73-48F5-BEFA-078005DAE323}" dt="2023-07-17T09:50:04.792" v="3"/>
          <ac:picMkLst>
            <pc:docMk/>
            <pc:sldMk cId="353744391" sldId="269"/>
            <ac:picMk id="8" creationId="{00A7F215-9738-408D-B319-D836C3C53407}"/>
          </ac:picMkLst>
        </pc:picChg>
        <pc:picChg chg="add">
          <ac:chgData name="HBDParry" userId="6906c4cf-289c-42ee-bd66-82d4d897b3e1" providerId="ADAL" clId="{CD4FF07B-8A73-48F5-BEFA-078005DAE323}" dt="2023-07-17T09:50:04.792" v="3"/>
          <ac:picMkLst>
            <pc:docMk/>
            <pc:sldMk cId="353744391" sldId="269"/>
            <ac:picMk id="9" creationId="{A13BDC14-6A02-4450-B010-E00565588345}"/>
          </ac:picMkLst>
        </pc:picChg>
        <pc:picChg chg="add">
          <ac:chgData name="HBDParry" userId="6906c4cf-289c-42ee-bd66-82d4d897b3e1" providerId="ADAL" clId="{CD4FF07B-8A73-48F5-BEFA-078005DAE323}" dt="2023-07-17T09:50:04.792" v="3"/>
          <ac:picMkLst>
            <pc:docMk/>
            <pc:sldMk cId="353744391" sldId="269"/>
            <ac:picMk id="10" creationId="{60E20A69-4F27-4D87-89BE-9CBD77FF6B78}"/>
          </ac:picMkLst>
        </pc:picChg>
        <pc:picChg chg="add del">
          <ac:chgData name="HBDParry" userId="6906c4cf-289c-42ee-bd66-82d4d897b3e1" providerId="ADAL" clId="{CD4FF07B-8A73-48F5-BEFA-078005DAE323}" dt="2023-07-17T09:27:32.272" v="2" actId="478"/>
          <ac:picMkLst>
            <pc:docMk/>
            <pc:sldMk cId="353744391" sldId="269"/>
            <ac:picMk id="14" creationId="{00000000-0000-0000-0000-000000000000}"/>
          </ac:picMkLst>
        </pc:picChg>
      </pc:sldChg>
      <pc:sldChg chg="addSp modSp">
        <pc:chgData name="HBDParry" userId="6906c4cf-289c-42ee-bd66-82d4d897b3e1" providerId="ADAL" clId="{CD4FF07B-8A73-48F5-BEFA-078005DAE323}" dt="2023-07-17T10:24:15.960" v="33" actId="20577"/>
        <pc:sldMkLst>
          <pc:docMk/>
          <pc:sldMk cId="114118044" sldId="280"/>
        </pc:sldMkLst>
        <pc:spChg chg="mod">
          <ac:chgData name="HBDParry" userId="6906c4cf-289c-42ee-bd66-82d4d897b3e1" providerId="ADAL" clId="{CD4FF07B-8A73-48F5-BEFA-078005DAE323}" dt="2023-07-17T10:23:18.742" v="5" actId="1076"/>
          <ac:spMkLst>
            <pc:docMk/>
            <pc:sldMk cId="114118044" sldId="280"/>
            <ac:spMk id="6" creationId="{00000000-0000-0000-0000-000000000000}"/>
          </ac:spMkLst>
        </pc:spChg>
        <pc:spChg chg="mod">
          <ac:chgData name="HBDParry" userId="6906c4cf-289c-42ee-bd66-82d4d897b3e1" providerId="ADAL" clId="{CD4FF07B-8A73-48F5-BEFA-078005DAE323}" dt="2023-07-17T10:23:36.654" v="12" actId="1076"/>
          <ac:spMkLst>
            <pc:docMk/>
            <pc:sldMk cId="114118044" sldId="280"/>
            <ac:spMk id="7" creationId="{00000000-0000-0000-0000-000000000000}"/>
          </ac:spMkLst>
        </pc:spChg>
        <pc:spChg chg="add mod">
          <ac:chgData name="HBDParry" userId="6906c4cf-289c-42ee-bd66-82d4d897b3e1" providerId="ADAL" clId="{CD4FF07B-8A73-48F5-BEFA-078005DAE323}" dt="2023-07-17T10:24:15.960" v="33" actId="20577"/>
          <ac:spMkLst>
            <pc:docMk/>
            <pc:sldMk cId="114118044" sldId="280"/>
            <ac:spMk id="9" creationId="{A471995B-D9A3-4C66-BEC4-3E3C9B7A12B5}"/>
          </ac:spMkLst>
        </pc:spChg>
        <pc:picChg chg="mod">
          <ac:chgData name="HBDParry" userId="6906c4cf-289c-42ee-bd66-82d4d897b3e1" providerId="ADAL" clId="{CD4FF07B-8A73-48F5-BEFA-078005DAE323}" dt="2023-07-17T10:23:23.470" v="7" actId="1076"/>
          <ac:picMkLst>
            <pc:docMk/>
            <pc:sldMk cId="114118044" sldId="280"/>
            <ac:picMk id="5" creationId="{00000000-0000-0000-0000-000000000000}"/>
          </ac:picMkLst>
        </pc:picChg>
        <pc:picChg chg="mod">
          <ac:chgData name="HBDParry" userId="6906c4cf-289c-42ee-bd66-82d4d897b3e1" providerId="ADAL" clId="{CD4FF07B-8A73-48F5-BEFA-078005DAE323}" dt="2023-07-17T10:23:33.894" v="11" actId="1076"/>
          <ac:picMkLst>
            <pc:docMk/>
            <pc:sldMk cId="114118044" sldId="280"/>
            <ac:picMk id="8" creationId="{D516D3A4-77CB-49D6-8911-CF7500F6D11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2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52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51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30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03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27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9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416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33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9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DB191-2A99-4B85-93BC-97DE56F6EA11}" type="datetimeFigureOut">
              <a:rPr lang="en-GB" smtClean="0"/>
              <a:t>17/07/2023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A4227-5182-4292-937A-DA9A7E694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0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0931" y="1468735"/>
            <a:ext cx="641714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Welcome to</a:t>
            </a:r>
          </a:p>
          <a:p>
            <a:pPr algn="ctr"/>
            <a:r>
              <a:rPr lang="en-US" sz="880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Year 1</a:t>
            </a:r>
            <a:endParaRPr lang="en-US" sz="8800" b="0" cap="none" spc="0" dirty="0">
              <a:ln w="0"/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lcome to Prince Regent Street Trust - Prince Regent Street T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56723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42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134301"/>
            <a:ext cx="1222756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Outdoor Space – you will have your playtime here.</a:t>
            </a: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0024"/>
            <a:ext cx="66421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992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5249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 will eat your dinner here.</a:t>
            </a: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2" y="1127918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previ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308099"/>
            <a:ext cx="5052484" cy="378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3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07FB527-9E24-4349-8A0C-EB9ED5311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682935"/>
            <a:ext cx="2743200" cy="1492130"/>
          </a:xfrm>
          <a:prstGeom prst="rect">
            <a:avLst/>
          </a:prstGeom>
        </p:spPr>
      </p:pic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9D63891-FB91-47A0-B10F-B91233C6F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353804"/>
            <a:ext cx="11383992" cy="62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1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5FBC-BA36-4251-A940-783C0C43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This is what you will be learning about.</a:t>
            </a:r>
          </a:p>
        </p:txBody>
      </p:sp>
      <p:pic>
        <p:nvPicPr>
          <p:cNvPr id="3" name="Picture 2" descr="Welcome to Hartburn Primary School - Hartburn Primary School">
            <a:extLst>
              <a:ext uri="{FF2B5EF4-FFF2-40B4-BE49-F238E27FC236}">
                <a16:creationId xmlns:a16="http://schemas.microsoft.com/office/drawing/2014/main" id="{B99DA16B-17CE-44A6-935A-DD32B3057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9DD702-1209-476E-B538-0C204967007E}"/>
              </a:ext>
            </a:extLst>
          </p:cNvPr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Your timetable may differ sometimes to allow for other activities.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C9C85-D5C2-4D68-A3D9-402C645E8640}"/>
              </a:ext>
            </a:extLst>
          </p:cNvPr>
          <p:cNvSpPr txBox="1"/>
          <p:nvPr/>
        </p:nvSpPr>
        <p:spPr>
          <a:xfrm>
            <a:off x="997217" y="4904020"/>
            <a:ext cx="30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" pitchFamily="2" charset="0"/>
              </a:rPr>
              <a:t>Childhood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52BA5E-C7E5-4A01-9360-BD83CB6735FA}"/>
              </a:ext>
            </a:extLst>
          </p:cNvPr>
          <p:cNvSpPr txBox="1"/>
          <p:nvPr/>
        </p:nvSpPr>
        <p:spPr>
          <a:xfrm>
            <a:off x="4182831" y="4842545"/>
            <a:ext cx="3039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" pitchFamily="2" charset="0"/>
              </a:rPr>
              <a:t>Bright Lights, Big City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3829E2-D1CD-4479-B710-4D16A0ABC88D}"/>
              </a:ext>
            </a:extLst>
          </p:cNvPr>
          <p:cNvSpPr txBox="1"/>
          <p:nvPr/>
        </p:nvSpPr>
        <p:spPr>
          <a:xfrm>
            <a:off x="8727679" y="4823158"/>
            <a:ext cx="303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" pitchFamily="2" charset="0"/>
              </a:rPr>
              <a:t>School Days</a:t>
            </a:r>
          </a:p>
        </p:txBody>
      </p:sp>
      <p:pic>
        <p:nvPicPr>
          <p:cNvPr id="8" name="Picture 2" descr="Childhood | Year 1 | History | Cornerstones Education">
            <a:extLst>
              <a:ext uri="{FF2B5EF4-FFF2-40B4-BE49-F238E27FC236}">
                <a16:creationId xmlns:a16="http://schemas.microsoft.com/office/drawing/2014/main" id="{00A7F215-9738-408D-B319-D836C3C53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5" y="2064542"/>
            <a:ext cx="3557120" cy="27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right Lights, Big City | Year 1 | Geography | Cornerstones Education">
            <a:extLst>
              <a:ext uri="{FF2B5EF4-FFF2-40B4-BE49-F238E27FC236}">
                <a16:creationId xmlns:a16="http://schemas.microsoft.com/office/drawing/2014/main" id="{A13BDC14-6A02-4450-B010-E0056558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132" y="1553791"/>
            <a:ext cx="3429000" cy="32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chool Days | Year 1 | History | Cornerstones Education">
            <a:extLst>
              <a:ext uri="{FF2B5EF4-FFF2-40B4-BE49-F238E27FC236}">
                <a16:creationId xmlns:a16="http://schemas.microsoft.com/office/drawing/2014/main" id="{60E20A69-4F27-4D87-89BE-9CBD77FF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853" y="2188915"/>
            <a:ext cx="4035436" cy="263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4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6 you will leave through this door.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 will finish school at 3.15pm.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34052" y="2776673"/>
            <a:ext cx="4961709" cy="150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9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275" y="1442775"/>
            <a:ext cx="2855553" cy="38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1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4 and 5 you will leave through your classroom doors.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95852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You will finish school at 3.15pm.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34052" y="2776673"/>
            <a:ext cx="4961709" cy="150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A6F1D-6872-40E6-A3C7-1AD71A3D287E}"/>
              </a:ext>
            </a:extLst>
          </p:cNvPr>
          <p:cNvSpPr txBox="1"/>
          <p:nvPr/>
        </p:nvSpPr>
        <p:spPr>
          <a:xfrm>
            <a:off x="7218162" y="2300989"/>
            <a:ext cx="186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Class 5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1193D-D848-4CCC-9D24-CBE5EE2A96FC}"/>
              </a:ext>
            </a:extLst>
          </p:cNvPr>
          <p:cNvSpPr txBox="1"/>
          <p:nvPr/>
        </p:nvSpPr>
        <p:spPr>
          <a:xfrm>
            <a:off x="838200" y="2427113"/>
            <a:ext cx="186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Class 4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19" y="2411656"/>
            <a:ext cx="2327898" cy="31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90" y="2411656"/>
            <a:ext cx="2464237" cy="328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697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67596" y="1468735"/>
            <a:ext cx="998382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We cannot wait </a:t>
            </a:r>
          </a:p>
          <a:p>
            <a:pPr algn="ctr"/>
            <a:r>
              <a:rPr lang="en-US" sz="660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to see you in September!</a:t>
            </a:r>
            <a:endParaRPr lang="en-US" sz="6600" b="0" cap="none" spc="0" dirty="0">
              <a:ln w="0"/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4" descr="Welcome to Prince Regent Street Trust - Prince Regent Street T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56723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99764" y="3920906"/>
            <a:ext cx="79159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0070C0"/>
                </a:solidFill>
                <a:latin typeface="Comic Sans MS" panose="030F0702030302020204" pitchFamily="66" charset="0"/>
              </a:rPr>
              <a:t>Have a lovely summer and stay safe.</a:t>
            </a:r>
          </a:p>
        </p:txBody>
      </p:sp>
    </p:spTree>
    <p:extLst>
      <p:ext uri="{BB962C8B-B14F-4D97-AF65-F5344CB8AC3E}">
        <p14:creationId xmlns:p14="http://schemas.microsoft.com/office/powerpoint/2010/main" val="71191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499" y="76200"/>
            <a:ext cx="11170946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 4 – Mrs Adams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08" y="1819538"/>
            <a:ext cx="2749161" cy="366554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09CB212-CC6C-4721-BB1F-1835D7F0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87" y="1833612"/>
            <a:ext cx="2548328" cy="353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11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Class 4 you will come in through this door.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Doors open at 8:45am and school starts a 9:00am.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It is really important that you are on time every morning!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15" y="1478104"/>
            <a:ext cx="3036071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1636" y="131691"/>
            <a:ext cx="6756401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5 – Mrs Swales</a:t>
            </a: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picture containing text, red, door, vending machine&#10;&#10;Description automatically generated">
            <a:extLst>
              <a:ext uri="{FF2B5EF4-FFF2-40B4-BE49-F238E27FC236}">
                <a16:creationId xmlns:a16="http://schemas.microsoft.com/office/drawing/2014/main" id="{6CC8BF9A-AAC9-4F0D-97A6-254BF72D3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901" y="1292266"/>
            <a:ext cx="3303916" cy="4390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15" y="1198019"/>
            <a:ext cx="3385740" cy="44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Class 5 you will come in through this door.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Doors open at 8:45am and school starts a 9:00am.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It is really important that you are on time every morning!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791" y="1478117"/>
            <a:ext cx="281659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0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558" y="92427"/>
            <a:ext cx="7199842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Class 6 – Mr </a:t>
            </a:r>
            <a:r>
              <a:rPr lang="en-GB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Whitecross</a:t>
            </a: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75" y="49355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7" y="1417990"/>
            <a:ext cx="3402541" cy="453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55497" y="1417990"/>
            <a:ext cx="3270302" cy="46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04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Comic Sans MS" panose="030F0702030302020204" pitchFamily="66" charset="0"/>
              </a:rPr>
              <a:t>Class 6 you will come in through this door.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08120" cy="132252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Doors open at 8:45am and school starts a 9:00am. </a:t>
            </a:r>
          </a:p>
          <a:p>
            <a:pPr marL="0" indent="0"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6755" y="5739538"/>
            <a:ext cx="7968343" cy="1322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70C0"/>
                </a:solidFill>
                <a:latin typeface="Comic Sans MS" panose="030F0702030302020204" pitchFamily="66" charset="0"/>
              </a:rPr>
              <a:t>It is really important that you are on time every morning!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675" y="45672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40" y="1482332"/>
            <a:ext cx="3037560" cy="40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8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64" y="92427"/>
            <a:ext cx="11377486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Year 1 Maths and English teacher  – Miss Thompson</a:t>
            </a:r>
          </a:p>
        </p:txBody>
      </p:sp>
      <p:pic>
        <p:nvPicPr>
          <p:cNvPr id="4" name="Picture 2" descr="Welcome to Hartburn Primary School - Hartburn Primary Scho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75" y="49355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5" y="1417990"/>
            <a:ext cx="326010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217" y="1417990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4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60B075-D610-4E44-B494-CC1B036632E0}"/>
              </a:ext>
            </a:extLst>
          </p:cNvPr>
          <p:cNvSpPr txBox="1"/>
          <p:nvPr/>
        </p:nvSpPr>
        <p:spPr>
          <a:xfrm>
            <a:off x="885646" y="324929"/>
            <a:ext cx="104207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kern="1200">
                <a:solidFill>
                  <a:srgbClr val="0070C0"/>
                </a:solidFill>
                <a:latin typeface="Comic Sans MS"/>
                <a:ea typeface="+mn-ea"/>
                <a:cs typeface="+mn-cs"/>
              </a:rPr>
              <a:t>Our Terrific Teaching Assistants </a:t>
            </a:r>
            <a:endParaRPr lang="en-GB" sz="360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052" y="1143903"/>
            <a:ext cx="274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Mrs George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3129" y="1143903"/>
            <a:ext cx="274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Mrs </a:t>
            </a:r>
            <a:r>
              <a:rPr lang="en-GB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Athey</a:t>
            </a:r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070" y="1716656"/>
            <a:ext cx="3149574" cy="3835267"/>
          </a:xfrm>
          <a:prstGeom prst="rect">
            <a:avLst/>
          </a:prstGeom>
        </p:spPr>
      </p:pic>
      <p:pic>
        <p:nvPicPr>
          <p:cNvPr id="8" name="Picture 7" descr="C:\Users\HBCYeronimou\AppData\Local\Microsoft\Windows\INetCache\Content.Outlook\03Z72SUH\20230705_164325.jpg">
            <a:extLst>
              <a:ext uri="{FF2B5EF4-FFF2-40B4-BE49-F238E27FC236}">
                <a16:creationId xmlns:a16="http://schemas.microsoft.com/office/drawing/2014/main" id="{D516D3A4-77CB-49D6-8911-CF7500F6D1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638" y="1686576"/>
            <a:ext cx="3149574" cy="38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71995B-D9A3-4C66-BEC4-3E3C9B7A12B5}"/>
              </a:ext>
            </a:extLst>
          </p:cNvPr>
          <p:cNvSpPr txBox="1"/>
          <p:nvPr/>
        </p:nvSpPr>
        <p:spPr>
          <a:xfrm>
            <a:off x="8127665" y="1164387"/>
            <a:ext cx="274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Miss </a:t>
            </a:r>
            <a:r>
              <a:rPr lang="en-GB" sz="2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Sullock</a:t>
            </a:r>
            <a:r>
              <a:rPr lang="en-GB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18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fadc08-913c-49bc-a50d-df83947c12e0">
      <Terms xmlns="http://schemas.microsoft.com/office/infopath/2007/PartnerControls"/>
    </lcf76f155ced4ddcb4097134ff3c332f>
    <TaxCatchAll xmlns="99ddf85a-4f53-487e-a037-eb31875d1cd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39EB094204E0408DED07E755A90838" ma:contentTypeVersion="14" ma:contentTypeDescription="Create a new document." ma:contentTypeScope="" ma:versionID="fae2a2e4541161eb45e394142679bc43">
  <xsd:schema xmlns:xsd="http://www.w3.org/2001/XMLSchema" xmlns:xs="http://www.w3.org/2001/XMLSchema" xmlns:p="http://schemas.microsoft.com/office/2006/metadata/properties" xmlns:ns2="82fadc08-913c-49bc-a50d-df83947c12e0" xmlns:ns3="99ddf85a-4f53-487e-a037-eb31875d1cd8" targetNamespace="http://schemas.microsoft.com/office/2006/metadata/properties" ma:root="true" ma:fieldsID="12d3f0a97aa7bf12c482067a98c91a46" ns2:_="" ns3:_="">
    <xsd:import namespace="82fadc08-913c-49bc-a50d-df83947c12e0"/>
    <xsd:import namespace="99ddf85a-4f53-487e-a037-eb31875d1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adc08-913c-49bc-a50d-df83947c1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0de067c-840f-4bbc-a3b9-cd0c388f7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df85a-4f53-487e-a037-eb31875d1cd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b579ffd-a83f-4f47-a57e-5521a64305f5}" ma:internalName="TaxCatchAll" ma:showField="CatchAllData" ma:web="99ddf85a-4f53-487e-a037-eb31875d1c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09EF3F-71AB-4E30-84FA-1E0FA9113D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B859EF-836B-434D-BEDD-489278CC6D6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99ddf85a-4f53-487e-a037-eb31875d1cd8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2fadc08-913c-49bc-a50d-df83947c12e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0D12260-B887-4995-8294-46F665F8C5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fadc08-913c-49bc-a50d-df83947c12e0"/>
    <ds:schemaRef ds:uri="99ddf85a-4f53-487e-a037-eb31875d1c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2002</TotalTime>
  <Words>235</Words>
  <Application>Microsoft Office PowerPoint</Application>
  <PresentationFormat>Widescreen</PresentationFormat>
  <Paragraphs>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SassoonPrimaryInfant</vt:lpstr>
      <vt:lpstr>Office Theme</vt:lpstr>
      <vt:lpstr>PowerPoint Presentation</vt:lpstr>
      <vt:lpstr>Class  4 – Mrs Adams</vt:lpstr>
      <vt:lpstr>Class 4 you will come in through this door.</vt:lpstr>
      <vt:lpstr>Class 5 – Mrs Swales</vt:lpstr>
      <vt:lpstr>Class 5 you will come in through this door.</vt:lpstr>
      <vt:lpstr>Class 6 – Mr Whitecross</vt:lpstr>
      <vt:lpstr>Class 6 you will come in through this door.</vt:lpstr>
      <vt:lpstr>Year 1 Maths and English teacher  – Miss Thompson</vt:lpstr>
      <vt:lpstr>PowerPoint Presentation</vt:lpstr>
      <vt:lpstr>Outdoor Space – you will have your playtime here.</vt:lpstr>
      <vt:lpstr>You will eat your dinner here.</vt:lpstr>
      <vt:lpstr>PowerPoint Presentation</vt:lpstr>
      <vt:lpstr>This is what you will be learning about.</vt:lpstr>
      <vt:lpstr>Class 6 you will leave through this door.</vt:lpstr>
      <vt:lpstr>Class 4 and 5 you will leave through your classroom doors.</vt:lpstr>
      <vt:lpstr>PowerPoint Presentation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HBDParry</dc:creator>
  <cp:lastModifiedBy>HBDParry</cp:lastModifiedBy>
  <cp:revision>85</cp:revision>
  <dcterms:created xsi:type="dcterms:W3CDTF">2021-06-23T06:30:21Z</dcterms:created>
  <dcterms:modified xsi:type="dcterms:W3CDTF">2023-07-17T10:24:25Z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0x010100A139EB094204E0408DED07E755A90838</vt:lpwstr>
  </property>
  <property fmtid="{D5CDD505-2E9C-101B-9397-08002B2CF9AE}" pid="3" name="MediaServiceImageTags">
    <vt:lpwstr/>
  </property>
</Properties>
</file>