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58" r:id="rId8"/>
    <p:sldId id="267" r:id="rId9"/>
    <p:sldId id="275" r:id="rId10"/>
    <p:sldId id="261" r:id="rId11"/>
    <p:sldId id="263" r:id="rId12"/>
    <p:sldId id="276" r:id="rId13"/>
    <p:sldId id="269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45082BE6-D08A-4EFC-9290-74F2E24D7F4E}"/>
    <pc:docChg chg="custSel addSld delSld modSld">
      <pc:chgData name="HBDParry" userId="6906c4cf-289c-42ee-bd66-82d4d897b3e1" providerId="ADAL" clId="{45082BE6-D08A-4EFC-9290-74F2E24D7F4E}" dt="2023-07-19T09:09:44.233" v="80" actId="6549"/>
      <pc:docMkLst>
        <pc:docMk/>
      </pc:docMkLst>
      <pc:sldChg chg="addSp delSp modSp">
        <pc:chgData name="HBDParry" userId="6906c4cf-289c-42ee-bd66-82d4d897b3e1" providerId="ADAL" clId="{45082BE6-D08A-4EFC-9290-74F2E24D7F4E}" dt="2023-07-17T09:49:52.187" v="75" actId="1076"/>
        <pc:sldMkLst>
          <pc:docMk/>
          <pc:sldMk cId="353744391" sldId="269"/>
        </pc:sldMkLst>
        <pc:spChg chg="add del">
          <ac:chgData name="HBDParry" userId="6906c4cf-289c-42ee-bd66-82d4d897b3e1" providerId="ADAL" clId="{45082BE6-D08A-4EFC-9290-74F2E24D7F4E}" dt="2023-07-17T08:57:29.900" v="5"/>
          <ac:spMkLst>
            <pc:docMk/>
            <pc:sldMk cId="353744391" sldId="269"/>
            <ac:spMk id="3" creationId="{ED417195-E050-4040-BE76-74A36E841BDA}"/>
          </ac:spMkLst>
        </pc:spChg>
        <pc:spChg chg="add del">
          <ac:chgData name="HBDParry" userId="6906c4cf-289c-42ee-bd66-82d4d897b3e1" providerId="ADAL" clId="{45082BE6-D08A-4EFC-9290-74F2E24D7F4E}" dt="2023-07-17T08:57:29.900" v="5"/>
          <ac:spMkLst>
            <pc:docMk/>
            <pc:sldMk cId="353744391" sldId="269"/>
            <ac:spMk id="6" creationId="{800433B6-51A8-4BF3-9912-F6945AC901D1}"/>
          </ac:spMkLst>
        </pc:spChg>
        <pc:spChg chg="mod">
          <ac:chgData name="HBDParry" userId="6906c4cf-289c-42ee-bd66-82d4d897b3e1" providerId="ADAL" clId="{45082BE6-D08A-4EFC-9290-74F2E24D7F4E}" dt="2023-07-17T08:57:43.286" v="15" actId="1076"/>
          <ac:spMkLst>
            <pc:docMk/>
            <pc:sldMk cId="353744391" sldId="269"/>
            <ac:spMk id="7" creationId="{325B94E0-AB9C-4B41-856D-13FBF8D90A46}"/>
          </ac:spMkLst>
        </pc:spChg>
        <pc:spChg chg="mod">
          <ac:chgData name="HBDParry" userId="6906c4cf-289c-42ee-bd66-82d4d897b3e1" providerId="ADAL" clId="{45082BE6-D08A-4EFC-9290-74F2E24D7F4E}" dt="2023-07-17T08:58:02.838" v="45" actId="14100"/>
          <ac:spMkLst>
            <pc:docMk/>
            <pc:sldMk cId="353744391" sldId="269"/>
            <ac:spMk id="9" creationId="{46C191D4-447C-4159-955A-4F021E4AAFBC}"/>
          </ac:spMkLst>
        </pc:spChg>
        <pc:spChg chg="mod">
          <ac:chgData name="HBDParry" userId="6906c4cf-289c-42ee-bd66-82d4d897b3e1" providerId="ADAL" clId="{45082BE6-D08A-4EFC-9290-74F2E24D7F4E}" dt="2023-07-17T09:49:30.961" v="72" actId="1076"/>
          <ac:spMkLst>
            <pc:docMk/>
            <pc:sldMk cId="353744391" sldId="269"/>
            <ac:spMk id="11" creationId="{F1BFC360-0760-4F29-B32C-F4A95A9CB386}"/>
          </ac:spMkLst>
        </pc:spChg>
        <pc:picChg chg="add del mod">
          <ac:chgData name="HBDParry" userId="6906c4cf-289c-42ee-bd66-82d4d897b3e1" providerId="ADAL" clId="{45082BE6-D08A-4EFC-9290-74F2E24D7F4E}" dt="2023-07-17T08:59:47.632" v="61" actId="478"/>
          <ac:picMkLst>
            <pc:docMk/>
            <pc:sldMk cId="353744391" sldId="269"/>
            <ac:picMk id="14" creationId="{A4E1F12A-2D9F-4E1B-B680-9F1489AF2811}"/>
          </ac:picMkLst>
        </pc:picChg>
        <pc:picChg chg="add mod">
          <ac:chgData name="HBDParry" userId="6906c4cf-289c-42ee-bd66-82d4d897b3e1" providerId="ADAL" clId="{45082BE6-D08A-4EFC-9290-74F2E24D7F4E}" dt="2023-07-17T09:48:51.578" v="67" actId="14100"/>
          <ac:picMkLst>
            <pc:docMk/>
            <pc:sldMk cId="353744391" sldId="269"/>
            <ac:picMk id="1026" creationId="{DBDAA3B6-ADAF-4280-899C-EDF03DFCB451}"/>
          </ac:picMkLst>
        </pc:picChg>
        <pc:picChg chg="add mod">
          <ac:chgData name="HBDParry" userId="6906c4cf-289c-42ee-bd66-82d4d897b3e1" providerId="ADAL" clId="{45082BE6-D08A-4EFC-9290-74F2E24D7F4E}" dt="2023-07-17T09:49:27.098" v="71" actId="14100"/>
          <ac:picMkLst>
            <pc:docMk/>
            <pc:sldMk cId="353744391" sldId="269"/>
            <ac:picMk id="1028" creationId="{3BADF971-47D0-4D44-960F-0E39CCBF1B1F}"/>
          </ac:picMkLst>
        </pc:picChg>
        <pc:picChg chg="add mod">
          <ac:chgData name="HBDParry" userId="6906c4cf-289c-42ee-bd66-82d4d897b3e1" providerId="ADAL" clId="{45082BE6-D08A-4EFC-9290-74F2E24D7F4E}" dt="2023-07-17T09:49:52.187" v="75" actId="1076"/>
          <ac:picMkLst>
            <pc:docMk/>
            <pc:sldMk cId="353744391" sldId="269"/>
            <ac:picMk id="1030" creationId="{BB1C7531-A972-4338-8FC5-0CCC749D4C1A}"/>
          </ac:picMkLst>
        </pc:picChg>
        <pc:picChg chg="add del">
          <ac:chgData name="HBDParry" userId="6906c4cf-289c-42ee-bd66-82d4d897b3e1" providerId="ADAL" clId="{45082BE6-D08A-4EFC-9290-74F2E24D7F4E}" dt="2023-07-17T08:57:29.900" v="5"/>
          <ac:picMkLst>
            <pc:docMk/>
            <pc:sldMk cId="353744391" sldId="269"/>
            <ac:picMk id="2049" creationId="{5986E190-EC84-468E-9920-73ECA795D45E}"/>
          </ac:picMkLst>
        </pc:picChg>
        <pc:picChg chg="del">
          <ac:chgData name="HBDParry" userId="6906c4cf-289c-42ee-bd66-82d4d897b3e1" providerId="ADAL" clId="{45082BE6-D08A-4EFC-9290-74F2E24D7F4E}" dt="2023-07-17T08:59:40.496" v="57" actId="478"/>
          <ac:picMkLst>
            <pc:docMk/>
            <pc:sldMk cId="353744391" sldId="269"/>
            <ac:picMk id="2050" creationId="{FBC688B3-165F-45B2-A5DD-F803A09EC896}"/>
          </ac:picMkLst>
        </pc:picChg>
        <pc:picChg chg="del">
          <ac:chgData name="HBDParry" userId="6906c4cf-289c-42ee-bd66-82d4d897b3e1" providerId="ADAL" clId="{45082BE6-D08A-4EFC-9290-74F2E24D7F4E}" dt="2023-07-17T09:00:39.536" v="62" actId="478"/>
          <ac:picMkLst>
            <pc:docMk/>
            <pc:sldMk cId="353744391" sldId="269"/>
            <ac:picMk id="2054" creationId="{C399AFD8-384D-40DC-B10C-F9CDED1E30AA}"/>
          </ac:picMkLst>
        </pc:picChg>
        <pc:picChg chg="del">
          <ac:chgData name="HBDParry" userId="6906c4cf-289c-42ee-bd66-82d4d897b3e1" providerId="ADAL" clId="{45082BE6-D08A-4EFC-9290-74F2E24D7F4E}" dt="2023-07-17T09:00:41.280" v="63" actId="478"/>
          <ac:picMkLst>
            <pc:docMk/>
            <pc:sldMk cId="353744391" sldId="269"/>
            <ac:picMk id="2056" creationId="{2321179F-0571-40FF-9746-D4D51D51A11A}"/>
          </ac:picMkLst>
        </pc:picChg>
      </pc:sldChg>
      <pc:sldChg chg="addSp modSp">
        <pc:chgData name="HBDParry" userId="6906c4cf-289c-42ee-bd66-82d4d897b3e1" providerId="ADAL" clId="{45082BE6-D08A-4EFC-9290-74F2E24D7F4E}" dt="2023-07-17T09:53:05.101" v="79" actId="14100"/>
        <pc:sldMkLst>
          <pc:docMk/>
          <pc:sldMk cId="2628562979" sldId="275"/>
        </pc:sldMkLst>
        <pc:picChg chg="add mod">
          <ac:chgData name="HBDParry" userId="6906c4cf-289c-42ee-bd66-82d4d897b3e1" providerId="ADAL" clId="{45082BE6-D08A-4EFC-9290-74F2E24D7F4E}" dt="2023-07-17T09:53:03.077" v="78" actId="1076"/>
          <ac:picMkLst>
            <pc:docMk/>
            <pc:sldMk cId="2628562979" sldId="275"/>
            <ac:picMk id="5" creationId="{78E65A3C-BC9E-4009-8ADE-ED4F523E4BE6}"/>
          </ac:picMkLst>
        </pc:picChg>
        <pc:picChg chg="mod">
          <ac:chgData name="HBDParry" userId="6906c4cf-289c-42ee-bd66-82d4d897b3e1" providerId="ADAL" clId="{45082BE6-D08A-4EFC-9290-74F2E24D7F4E}" dt="2023-07-17T09:53:05.101" v="79" actId="14100"/>
          <ac:picMkLst>
            <pc:docMk/>
            <pc:sldMk cId="2628562979" sldId="275"/>
            <ac:picMk id="6" creationId="{B95A7534-1CAB-4F05-802F-CF48C2E28997}"/>
          </ac:picMkLst>
        </pc:picChg>
      </pc:sldChg>
      <pc:sldChg chg="modSp">
        <pc:chgData name="HBDParry" userId="6906c4cf-289c-42ee-bd66-82d4d897b3e1" providerId="ADAL" clId="{45082BE6-D08A-4EFC-9290-74F2E24D7F4E}" dt="2023-07-19T09:09:44.233" v="80" actId="6549"/>
        <pc:sldMkLst>
          <pc:docMk/>
          <pc:sldMk cId="1238988657" sldId="276"/>
        </pc:sldMkLst>
        <pc:spChg chg="mod">
          <ac:chgData name="HBDParry" userId="6906c4cf-289c-42ee-bd66-82d4d897b3e1" providerId="ADAL" clId="{45082BE6-D08A-4EFC-9290-74F2E24D7F4E}" dt="2023-07-19T09:09:44.233" v="80" actId="6549"/>
          <ac:spMkLst>
            <pc:docMk/>
            <pc:sldMk cId="1238988657" sldId="27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2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B94E0-AB9C-4B41-856D-13FBF8D90A46}"/>
              </a:ext>
            </a:extLst>
          </p:cNvPr>
          <p:cNvSpPr txBox="1"/>
          <p:nvPr/>
        </p:nvSpPr>
        <p:spPr>
          <a:xfrm>
            <a:off x="997217" y="4904020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Childhood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191D4-447C-4159-955A-4F021E4AAFBC}"/>
              </a:ext>
            </a:extLst>
          </p:cNvPr>
          <p:cNvSpPr txBox="1"/>
          <p:nvPr/>
        </p:nvSpPr>
        <p:spPr>
          <a:xfrm>
            <a:off x="4182831" y="4842545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Bright Lights, Big 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FC360-0760-4F29-B32C-F4A95A9CB386}"/>
              </a:ext>
            </a:extLst>
          </p:cNvPr>
          <p:cNvSpPr txBox="1"/>
          <p:nvPr/>
        </p:nvSpPr>
        <p:spPr>
          <a:xfrm>
            <a:off x="8727679" y="4823158"/>
            <a:ext cx="30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School Days</a:t>
            </a:r>
          </a:p>
        </p:txBody>
      </p:sp>
      <p:pic>
        <p:nvPicPr>
          <p:cNvPr id="1026" name="Picture 2" descr="Childhood | Year 1 | History | Cornerstones Education">
            <a:extLst>
              <a:ext uri="{FF2B5EF4-FFF2-40B4-BE49-F238E27FC236}">
                <a16:creationId xmlns:a16="http://schemas.microsoft.com/office/drawing/2014/main" id="{DBDAA3B6-ADAF-4280-899C-EDF03DFC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5" y="2064542"/>
            <a:ext cx="3557120" cy="27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ght Lights, Big City | Year 1 | Geography | Cornerstones Education">
            <a:extLst>
              <a:ext uri="{FF2B5EF4-FFF2-40B4-BE49-F238E27FC236}">
                <a16:creationId xmlns:a16="http://schemas.microsoft.com/office/drawing/2014/main" id="{3BADF971-47D0-4D44-960F-0E39CCBF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32" y="1553791"/>
            <a:ext cx="3429000" cy="32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 Days | Year 1 | History | Cornerstones Education">
            <a:extLst>
              <a:ext uri="{FF2B5EF4-FFF2-40B4-BE49-F238E27FC236}">
                <a16:creationId xmlns:a16="http://schemas.microsoft.com/office/drawing/2014/main" id="{BB1C7531-A972-4338-8FC5-0CCC749D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53" y="2188915"/>
            <a:ext cx="4035436" cy="26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3.15pm.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75" y="1442775"/>
            <a:ext cx="2855553" cy="38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40" y="1482332"/>
            <a:ext cx="3037560" cy="40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6" y="131691"/>
            <a:ext cx="6756401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6 – Mr Whitecross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ttachments.office.net/owa/LConnett%40hartburn.org.uk/service.svc/s/GetAttachmentThumbnail?id=AAMkADAyZmIyNGFjLWU5ZjktNGM1ZS1iNjhhLWMwZTA4ZDY2YzUzZABGAAAAAAD%2FHQt5oMCFR4jXIZgVhkMCBwBzePiqR44kS7AAK4GZI667AAAAAAEMAABzePiqR44kS7AAK4GZI667AAUaVj3XAAABEgAQAIXCqUDqlJBNmwDWAplVO04%3D&amp;thumbnailType=2&amp;token=eyJhbGciOiJSUzI1NiIsImtpZCI6IjMwODE3OUNFNUY0QjUyRTc4QjJEQjg5NjZCQUY0RUNDMzcyN0FFRUUiLCJ0eXAiOiJKV1QiLCJ4NXQiOiJNSUY1emw5TFV1ZUxMYmlXYTY5T3pEY25ydTQifQ.eyJvcmlnaW4iOiJodHRwczovL291dGxvb2sub2ZmaWNlLmNvbSIsInVjIjoiMTgzMjQyMzc0M2U2NGQ5YWE3ZjJmODBiOWEzY2NiMDQiLCJzaWduaW5fc3RhdGUiOiJbXCJrbXNpXCJdIiwidmVyIjoiRXhjaGFuZ2UuQ2FsbGJhY2suVjEiLCJhcHBjdHhzZW5kZXIiOiJPd2FEb3dubG9hZEBkNzQwMmNhMy01NTg5LTRkZjYtOGUwOC1mYmUxZGM2MTNhOWEiLCJpc3NyaW5nIjoiV1ciLCJhcHBjdHgiOiJ7XCJtc2V4Y2hwcm90XCI6XCJvd2FcIixcInB1aWRcIjpcIjExNTM5NzcwMjUzOTQyNzc0MTNcIixcInNjb3BlXCI6XCJPd2FEb3dubG9hZFwiLFwib2lkXCI6XCIyMmIzM2MwYy01YjY2LTQyNmMtODA3Ny0wZjk2MGQ4OTdlNGJcIixcInByaW1hcnlzaWRcIjpcIlMtMS01LTIxLTMxNjI1MjYwMDgtMTA3OTc1MDY0NS0yNDE4ODMwMTMzLTYzNTMwN1wifSIsIm5iZiI6MTYyNDM2MDI1OCwiZXhwIjoxNjI0MzYwODU4LCJpc3MiOiIwMDAwMDAwMi0wMDAwLTBmZjEtY2UwMC0wMDAwMDAwMDAwMDBAZDc0MDJjYTMtNTU4OS00ZGY2LThlMDgtZmJlMWRjNjEzYTlhIiwiYXVkIjoiMDAwMDAwMDItMDAwMC0wZmYxLWNlMDAtMDAwMDAwMDAwMDAwL2F0dGFjaG1lbnRzLm9mZmljZS5uZXRAZDc0MDJjYTMtNTU4OS00ZGY2LThlMDgtZmJlMWRjNjEzYTlhIiwiaGFwcCI6Im93YSJ9.IlGjGZf59PT4TtAemjlYdDETCz52ix8iMQGfAykR_7H-Oh9GNZJgANvSlN4fJUM-dbNe-hgInaYRMFjZl3vH_ZctLgV95QKlvbAagaPXO9sIGmgFynofbEnbEIMzfIPBXnjpK2ZAX1esWxvdw5BN1wEZEMO_SlfUnrxyEg_b9RKW8i78OtZvkXxWSifCYotzs-E3E18HgpCg16pOk05NCj-MKsu3eyz5K83pRBHeZzrOq3cDKVoIdUA-qy3vku34nKu2IMDjAw9yP6-zTFjRSQqg0hOYiRTYSTBUqv0MQ5LyeIlSExPFVSmd4m1ETbWUfU4pwB5Co2oBa8DZeDmdzA&amp;X-OWA-CANARY=Q4QJywQa9EuRuvdk84me2KAyJc5uNdkYfTfv-gHHOSngws3KfAKG41vhp_PD-2MLlwf1S972Ubc.&amp;owa=outlook.office.com&amp;scriptVer=20210614002.07&amp;animation=true">
            <a:extLst>
              <a:ext uri="{FF2B5EF4-FFF2-40B4-BE49-F238E27FC236}">
                <a16:creationId xmlns:a16="http://schemas.microsoft.com/office/drawing/2014/main" id="{22AD61E4-9C1C-433C-A5BC-DD8DAD35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86" y="1933023"/>
            <a:ext cx="4603557" cy="34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5E16CB9C-A86E-4E96-AFBB-E1BAE4FB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1417990"/>
            <a:ext cx="3402541" cy="45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558" y="92427"/>
            <a:ext cx="719984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7 – Miss Hoskin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49355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9BA9A8FC-161F-415F-B6F0-841EDC1E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81" y="1670187"/>
            <a:ext cx="3238795" cy="43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B1F310-FB1C-468C-A8A9-68E56D118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9" y="1670186"/>
            <a:ext cx="3238795" cy="4318393"/>
          </a:xfrm>
        </p:spPr>
      </p:pic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38" y="76200"/>
            <a:ext cx="713581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8 – Miss Jones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66" y="1186921"/>
            <a:ext cx="3783409" cy="50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FAC7D-9420-4695-AE86-998D553C1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C:\Users\HBCYeronimou\AppData\Local\Microsoft\Windows\INetCache\Content.Outlook\03Z72SUH\ae031864-8971-4250-815f-732df2271f56.JPG">
            <a:extLst>
              <a:ext uri="{FF2B5EF4-FFF2-40B4-BE49-F238E27FC236}">
                <a16:creationId xmlns:a16="http://schemas.microsoft.com/office/drawing/2014/main" id="{F8E18DB5-CCF0-4E20-9560-6349EF4E75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63" y="1136386"/>
            <a:ext cx="3236409" cy="5080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518B47-B927-4FA6-844A-B062E7C9439B}"/>
              </a:ext>
            </a:extLst>
          </p:cNvPr>
          <p:cNvSpPr txBox="1"/>
          <p:nvPr/>
        </p:nvSpPr>
        <p:spPr>
          <a:xfrm>
            <a:off x="543339" y="159028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Our Terrific Teaching Assistants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9D6B4-198A-42BB-88E6-A8C888599BE5}"/>
              </a:ext>
            </a:extLst>
          </p:cNvPr>
          <p:cNvSpPr txBox="1"/>
          <p:nvPr/>
        </p:nvSpPr>
        <p:spPr>
          <a:xfrm>
            <a:off x="543339" y="1037230"/>
            <a:ext cx="372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Mrs Smith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9D6B4-198A-42BB-88E6-A8C888599BE5}"/>
              </a:ext>
            </a:extLst>
          </p:cNvPr>
          <p:cNvSpPr txBox="1"/>
          <p:nvPr/>
        </p:nvSpPr>
        <p:spPr>
          <a:xfrm>
            <a:off x="6421792" y="947099"/>
            <a:ext cx="372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Miss Cornforth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A7534-1CAB-4F05-802F-CF48C2E2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1" y="1606376"/>
            <a:ext cx="3634833" cy="484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65A3C-BC9E-4009-8ADE-ED4F523E4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41" y="2255892"/>
            <a:ext cx="2152931" cy="27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6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6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0024"/>
            <a:ext cx="66421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524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2" y="112791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308099"/>
            <a:ext cx="5052484" cy="37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9:05  – Phonics/Spelling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10:30 – Play Time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10.45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12:00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13:00 – Reading Time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13:30 – Afternoon lesson</a:t>
            </a:r>
          </a:p>
          <a:p>
            <a:pPr marL="0" indent="0" algn="ctr">
              <a:buNone/>
            </a:pPr>
            <a:r>
              <a:rPr lang="en-GB" sz="2000">
                <a:latin typeface="Comic Sans MS" panose="030F0702030302020204" pitchFamily="66" charset="0"/>
              </a:rPr>
              <a:t>15:15 </a:t>
            </a:r>
            <a:r>
              <a:rPr lang="en-GB" sz="2000" dirty="0">
                <a:latin typeface="Comic Sans MS" panose="030F0702030302020204" pitchFamily="66" charset="0"/>
              </a:rPr>
              <a:t>– Home Time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1026" name="Picture 2" descr="Maths mastery uncov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633" flipV="1">
            <a:off x="9847114" y="1724127"/>
            <a:ext cx="1063617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ck of Books Vector Images (over 4,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88">
            <a:off x="567775" y="1984589"/>
            <a:ext cx="1841187" cy="1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Art Palette And Two Brushes Stock Vector - Illustration of colored,  school: 91494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89">
            <a:off x="8778018" y="2829932"/>
            <a:ext cx="1559881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Earth - Earth Clipart - (2400x2242) Png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2">
            <a:off x="2371080" y="3977110"/>
            <a:ext cx="1546525" cy="1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galery net: Cartoon Paper Wri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77">
            <a:off x="2824325" y="2164887"/>
            <a:ext cx="2004609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8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9EB094204E0408DED07E755A90838" ma:contentTypeVersion="14" ma:contentTypeDescription="Create a new document." ma:contentTypeScope="" ma:versionID="fae2a2e4541161eb45e394142679bc43">
  <xsd:schema xmlns:xsd="http://www.w3.org/2001/XMLSchema" xmlns:xs="http://www.w3.org/2001/XMLSchema" xmlns:p="http://schemas.microsoft.com/office/2006/metadata/properties" xmlns:ns2="82fadc08-913c-49bc-a50d-df83947c12e0" xmlns:ns3="99ddf85a-4f53-487e-a037-eb31875d1cd8" targetNamespace="http://schemas.microsoft.com/office/2006/metadata/properties" ma:root="true" ma:fieldsID="12d3f0a97aa7bf12c482067a98c91a46" ns2:_="" ns3:_="">
    <xsd:import namespace="82fadc08-913c-49bc-a50d-df83947c12e0"/>
    <xsd:import namespace="99ddf85a-4f53-487e-a037-eb31875d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dc08-913c-49bc-a50d-df83947c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85a-4f53-487e-a037-eb31875d1c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579ffd-a83f-4f47-a57e-5521a64305f5}" ma:internalName="TaxCatchAll" ma:showField="CatchAllData" ma:web="99ddf85a-4f53-487e-a037-eb31875d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adc08-913c-49bc-a50d-df83947c12e0">
      <Terms xmlns="http://schemas.microsoft.com/office/infopath/2007/PartnerControls"/>
    </lcf76f155ced4ddcb4097134ff3c332f>
    <TaxCatchAll xmlns="99ddf85a-4f53-487e-a037-eb31875d1cd8" xsi:nil="true"/>
  </documentManagement>
</p:properties>
</file>

<file path=customXml/itemProps1.xml><?xml version="1.0" encoding="utf-8"?>
<ds:datastoreItem xmlns:ds="http://schemas.openxmlformats.org/officeDocument/2006/customXml" ds:itemID="{37EFAABC-56E4-438A-ADA1-309411A7A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adc08-913c-49bc-a50d-df83947c12e0"/>
    <ds:schemaRef ds:uri="99ddf85a-4f53-487e-a037-eb31875d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6EA83-2860-4194-8992-46CFFF6A6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9DFBD-A8BA-48DA-90C2-8D310B8C8655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82fadc08-913c-49bc-a50d-df83947c12e0"/>
    <ds:schemaRef ds:uri="http://schemas.microsoft.com/office/2006/metadata/properties"/>
    <ds:schemaRef ds:uri="http://purl.org/dc/elements/1.1/"/>
    <ds:schemaRef ds:uri="99ddf85a-4f53-487e-a037-eb31875d1c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178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Class 6 – Mr Whitecross</vt:lpstr>
      <vt:lpstr>Class 7 – Miss Hoskin</vt:lpstr>
      <vt:lpstr>Class 8 – Miss Jones</vt:lpstr>
      <vt:lpstr>PowerPoint Presentation</vt:lpstr>
      <vt:lpstr>Outdoor Space.</vt:lpstr>
      <vt:lpstr>You will eat your dinner here.</vt:lpstr>
      <vt:lpstr>This is what your day will look like.</vt:lpstr>
      <vt:lpstr>This is what you will be learning about.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HBDParry</cp:lastModifiedBy>
  <cp:revision>34</cp:revision>
  <dcterms:created xsi:type="dcterms:W3CDTF">2021-06-23T06:30:21Z</dcterms:created>
  <dcterms:modified xsi:type="dcterms:W3CDTF">2023-07-19T09:09:48Z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0x010100A139EB094204E0408DED07E755A90838</vt:lpwstr>
  </property>
  <property fmtid="{D5CDD505-2E9C-101B-9397-08002B2CF9AE}" pid="3" name="MediaServiceImageTags">
    <vt:lpwstr/>
  </property>
</Properties>
</file>