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8" r:id="rId8"/>
    <p:sldId id="266" r:id="rId9"/>
    <p:sldId id="267" r:id="rId10"/>
    <p:sldId id="270" r:id="rId11"/>
    <p:sldId id="280" r:id="rId12"/>
    <p:sldId id="277" r:id="rId13"/>
    <p:sldId id="278" r:id="rId14"/>
    <p:sldId id="279" r:id="rId15"/>
    <p:sldId id="271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1F3F7A2E-727B-4741-9682-17CBCD89B3BA}"/>
    <pc:docChg chg="custSel delSld modSld">
      <pc:chgData name="HBDParry" userId="6906c4cf-289c-42ee-bd66-82d4d897b3e1" providerId="ADAL" clId="{1F3F7A2E-727B-4741-9682-17CBCD89B3BA}" dt="2023-07-19T09:10:05.441" v="18" actId="6549"/>
      <pc:docMkLst>
        <pc:docMk/>
      </pc:docMkLst>
      <pc:sldChg chg="addSp delSp modSp">
        <pc:chgData name="HBDParry" userId="6906c4cf-289c-42ee-bd66-82d4d897b3e1" providerId="ADAL" clId="{1F3F7A2E-727B-4741-9682-17CBCD89B3BA}" dt="2023-07-17T09:47:55.541" v="17"/>
        <pc:sldMkLst>
          <pc:docMk/>
          <pc:sldMk cId="1587746146" sldId="271"/>
        </pc:sldMkLst>
        <pc:spChg chg="add del">
          <ac:chgData name="HBDParry" userId="6906c4cf-289c-42ee-bd66-82d4d897b3e1" providerId="ADAL" clId="{1F3F7A2E-727B-4741-9682-17CBCD89B3BA}" dt="2023-07-17T09:36:37.226" v="6"/>
          <ac:spMkLst>
            <pc:docMk/>
            <pc:sldMk cId="1587746146" sldId="271"/>
            <ac:spMk id="2" creationId="{005C4B1E-2F3F-484F-851A-534B123F4DF2}"/>
          </ac:spMkLst>
        </pc:spChg>
        <pc:spChg chg="add del">
          <ac:chgData name="HBDParry" userId="6906c4cf-289c-42ee-bd66-82d4d897b3e1" providerId="ADAL" clId="{1F3F7A2E-727B-4741-9682-17CBCD89B3BA}" dt="2023-07-17T09:36:37.226" v="6"/>
          <ac:spMkLst>
            <pc:docMk/>
            <pc:sldMk cId="1587746146" sldId="271"/>
            <ac:spMk id="3" creationId="{EE01238F-326B-4E42-96DA-7AD1EF80F89E}"/>
          </ac:spMkLst>
        </pc:spChg>
        <pc:spChg chg="add">
          <ac:chgData name="HBDParry" userId="6906c4cf-289c-42ee-bd66-82d4d897b3e1" providerId="ADAL" clId="{1F3F7A2E-727B-4741-9682-17CBCD89B3BA}" dt="2023-07-17T09:36:23.011" v="4"/>
          <ac:spMkLst>
            <pc:docMk/>
            <pc:sldMk cId="1587746146" sldId="271"/>
            <ac:spMk id="4" creationId="{14C1D173-3124-4DBE-A105-B0AF00744EE7}"/>
          </ac:spMkLst>
        </pc:spChg>
        <pc:spChg chg="del mod">
          <ac:chgData name="HBDParry" userId="6906c4cf-289c-42ee-bd66-82d4d897b3e1" providerId="ADAL" clId="{1F3F7A2E-727B-4741-9682-17CBCD89B3BA}" dt="2023-07-17T09:36:22.242" v="3" actId="478"/>
          <ac:spMkLst>
            <pc:docMk/>
            <pc:sldMk cId="1587746146" sldId="271"/>
            <ac:spMk id="6" creationId="{00000000-0000-0000-0000-000000000000}"/>
          </ac:spMkLst>
        </pc:spChg>
        <pc:spChg chg="add mod">
          <ac:chgData name="HBDParry" userId="6906c4cf-289c-42ee-bd66-82d4d897b3e1" providerId="ADAL" clId="{1F3F7A2E-727B-4741-9682-17CBCD89B3BA}" dt="2023-07-17T09:37:01.058" v="11" actId="1076"/>
          <ac:spMkLst>
            <pc:docMk/>
            <pc:sldMk cId="1587746146" sldId="271"/>
            <ac:spMk id="7" creationId="{05688BF4-DF43-4EE3-9E27-D1F2F9AC79B1}"/>
          </ac:spMkLst>
        </pc:spChg>
        <pc:spChg chg="add mod">
          <ac:chgData name="HBDParry" userId="6906c4cf-289c-42ee-bd66-82d4d897b3e1" providerId="ADAL" clId="{1F3F7A2E-727B-4741-9682-17CBCD89B3BA}" dt="2023-07-17T09:36:58.398" v="10" actId="14100"/>
          <ac:spMkLst>
            <pc:docMk/>
            <pc:sldMk cId="1587746146" sldId="271"/>
            <ac:spMk id="9" creationId="{9E135C34-CFDD-4AA7-A39E-629FAE934E48}"/>
          </ac:spMkLst>
        </pc:spChg>
        <pc:spChg chg="add mod">
          <ac:chgData name="HBDParry" userId="6906c4cf-289c-42ee-bd66-82d4d897b3e1" providerId="ADAL" clId="{1F3F7A2E-727B-4741-9682-17CBCD89B3BA}" dt="2023-07-17T09:37:24.028" v="12"/>
          <ac:spMkLst>
            <pc:docMk/>
            <pc:sldMk cId="1587746146" sldId="271"/>
            <ac:spMk id="10" creationId="{15DB456E-E8C8-44C5-B662-85E259137495}"/>
          </ac:spMkLst>
        </pc:spChg>
        <pc:picChg chg="add del">
          <ac:chgData name="HBDParry" userId="6906c4cf-289c-42ee-bd66-82d4d897b3e1" providerId="ADAL" clId="{1F3F7A2E-727B-4741-9682-17CBCD89B3BA}" dt="2023-07-17T09:38:19.980" v="16" actId="478"/>
          <ac:picMkLst>
            <pc:docMk/>
            <pc:sldMk cId="1587746146" sldId="271"/>
            <ac:picMk id="5" creationId="{FBB2A59E-0012-43E5-9EB8-1F9004F7F2E0}"/>
          </ac:picMkLst>
        </pc:picChg>
        <pc:picChg chg="add del mod">
          <ac:chgData name="HBDParry" userId="6906c4cf-289c-42ee-bd66-82d4d897b3e1" providerId="ADAL" clId="{1F3F7A2E-727B-4741-9682-17CBCD89B3BA}" dt="2023-07-17T09:37:57.787" v="15" actId="478"/>
          <ac:picMkLst>
            <pc:docMk/>
            <pc:sldMk cId="1587746146" sldId="271"/>
            <ac:picMk id="11" creationId="{023FF1B6-3C26-43C5-8656-259B92D669B8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1" creationId="{F519A674-07DA-4E10-8241-75542091262A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2" creationId="{74F53293-D06E-443C-9DBD-B74A4E1E3029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3" creationId="{897F8236-440A-4904-9E0E-2DE5302A3727}"/>
          </ac:picMkLst>
        </pc:picChg>
        <pc:picChg chg="add del">
          <ac:chgData name="HBDParry" userId="6906c4cf-289c-42ee-bd66-82d4d897b3e1" providerId="ADAL" clId="{1F3F7A2E-727B-4741-9682-17CBCD89B3BA}" dt="2023-07-17T09:36:37.226" v="6"/>
          <ac:picMkLst>
            <pc:docMk/>
            <pc:sldMk cId="1587746146" sldId="271"/>
            <ac:picMk id="2049" creationId="{8CCF72E5-CCB2-4C2D-9D05-43644A13F013}"/>
          </ac:picMkLst>
        </pc:picChg>
      </pc:sldChg>
      <pc:sldChg chg="modSp">
        <pc:chgData name="HBDParry" userId="6906c4cf-289c-42ee-bd66-82d4d897b3e1" providerId="ADAL" clId="{1F3F7A2E-727B-4741-9682-17CBCD89B3BA}" dt="2023-07-19T09:10:05.441" v="18" actId="6549"/>
        <pc:sldMkLst>
          <pc:docMk/>
          <pc:sldMk cId="2279660778" sldId="279"/>
        </pc:sldMkLst>
        <pc:spChg chg="mod">
          <ac:chgData name="HBDParry" userId="6906c4cf-289c-42ee-bd66-82d4d897b3e1" providerId="ADAL" clId="{1F3F7A2E-727B-4741-9682-17CBCD89B3BA}" dt="2023-07-19T09:10:05.441" v="18" actId="6549"/>
          <ac:spMkLst>
            <pc:docMk/>
            <pc:sldMk cId="2279660778" sldId="27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3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3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9:15  – Reading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9:30 -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14:30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2050" name="Picture 2" descr="Books Clip Art PNG Image​ | Gallery Yopriceville - High-Quality Images and  Transparent PNG Fre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332">
            <a:off x="571077" y="1727329"/>
            <a:ext cx="1599836" cy="18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 Free Maths Clipart Images &amp;amp; Pictures Download【2018】 - Math Clipart  Transparent Transparent PNG - 800x665 - Free Download on Nice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428">
            <a:off x="2266944" y="3402480"/>
            <a:ext cx="1899006" cy="1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ncil writing clip art free clipart images 3 - Cliparti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772">
            <a:off x="7762876" y="1609957"/>
            <a:ext cx="1840743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inting Clipart Paint Palette - Paint Party Clip Art, HD Png Download , 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762">
            <a:off x="10153844" y="605131"/>
            <a:ext cx="1509274" cy="14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Cute id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166">
            <a:off x="9659430" y="2674534"/>
            <a:ext cx="2263477" cy="16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6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50721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C1D173-3124-4DBE-A105-B0AF0074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88BF4-DF43-4EE3-9E27-D1F2F9AC79B1}"/>
              </a:ext>
            </a:extLst>
          </p:cNvPr>
          <p:cNvSpPr txBox="1"/>
          <p:nvPr/>
        </p:nvSpPr>
        <p:spPr>
          <a:xfrm>
            <a:off x="903138" y="4841273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Through The Ages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35C34-CFDD-4AA7-A39E-629FAE934E48}"/>
              </a:ext>
            </a:extLst>
          </p:cNvPr>
          <p:cNvSpPr txBox="1"/>
          <p:nvPr/>
        </p:nvSpPr>
        <p:spPr>
          <a:xfrm>
            <a:off x="4182831" y="4842545"/>
            <a:ext cx="33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Rock, Relics and Rumbles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B456E-E8C8-44C5-B662-85E259137495}"/>
              </a:ext>
            </a:extLst>
          </p:cNvPr>
          <p:cNvSpPr txBox="1"/>
          <p:nvPr/>
        </p:nvSpPr>
        <p:spPr>
          <a:xfrm>
            <a:off x="7921350" y="4842545"/>
            <a:ext cx="30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Emperors and Empires</a:t>
            </a:r>
          </a:p>
        </p:txBody>
      </p:sp>
      <p:pic>
        <p:nvPicPr>
          <p:cNvPr id="11" name="Picture 2" descr="Year 3 History Curriculum Topics | Cornerstones Curriculum">
            <a:extLst>
              <a:ext uri="{FF2B5EF4-FFF2-40B4-BE49-F238E27FC236}">
                <a16:creationId xmlns:a16="http://schemas.microsoft.com/office/drawing/2014/main" id="{F519A674-07DA-4E10-8241-75542091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6" y="1806498"/>
            <a:ext cx="3466155" cy="26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Year 3 Geography Curriculum Topics | Cornerstones Curriculum">
            <a:extLst>
              <a:ext uri="{FF2B5EF4-FFF2-40B4-BE49-F238E27FC236}">
                <a16:creationId xmlns:a16="http://schemas.microsoft.com/office/drawing/2014/main" id="{74F53293-D06E-443C-9DBD-B74A4E1E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31" y="1854101"/>
            <a:ext cx="3377696" cy="26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KS2: Snowdon - Queen Emma's Primary School">
            <a:extLst>
              <a:ext uri="{FF2B5EF4-FFF2-40B4-BE49-F238E27FC236}">
                <a16:creationId xmlns:a16="http://schemas.microsoft.com/office/drawing/2014/main" id="{897F8236-440A-4904-9E0E-2DE5302A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50" y="2015455"/>
            <a:ext cx="3460009" cy="25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4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0" y="1690688"/>
            <a:ext cx="4604050" cy="34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6577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66" y="1400563"/>
            <a:ext cx="4996934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1" y="149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3: Class 9, 10 and 11.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611" y="2882634"/>
            <a:ext cx="3807883" cy="285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5294" y="2919677"/>
            <a:ext cx="3765549" cy="2824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725" y="176031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4563" y="1682073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10</a:t>
            </a:r>
          </a:p>
        </p:txBody>
      </p:sp>
      <p:pic>
        <p:nvPicPr>
          <p:cNvPr id="7170" name="Picture 2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51" y="2437521"/>
            <a:ext cx="2809604" cy="37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72679" y="1760318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785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9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35" y="49401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9698" y="1364956"/>
            <a:ext cx="364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Miss Parry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00" y="1358312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Whem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C:\Users\hbkdenton\AppData\Local\Microsoft\Windows\INetCache\Content.MSO\C874360F.tmp">
            <a:extLst>
              <a:ext uri="{FF2B5EF4-FFF2-40B4-BE49-F238E27FC236}">
                <a16:creationId xmlns:a16="http://schemas.microsoft.com/office/drawing/2014/main" id="{30AF99E6-BCB8-4165-934E-CCC9399C55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2" y="1943087"/>
            <a:ext cx="2444103" cy="401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hartburn.org.uk/wp-content/uploads/2021/07/IMG_2579-768x1024.jpg">
            <a:extLst>
              <a:ext uri="{FF2B5EF4-FFF2-40B4-BE49-F238E27FC236}">
                <a16:creationId xmlns:a16="http://schemas.microsoft.com/office/drawing/2014/main" id="{7362AC7E-2192-42EB-856C-4C4B14E1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90" y="1949731"/>
            <a:ext cx="3005061" cy="40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10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6423" y="937418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Miss </a:t>
            </a:r>
            <a:r>
              <a:rPr lang="en-GB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Wildridge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https://attachments.office.net/owa/LConnett%40hartburn.org.uk/service.svc/s/GetAttachmentThumbnail?id=AAMkADAyZmIyNGFjLWU5ZjktNGM1ZS1iNjhhLWMwZTA4ZDY2YzUzZABGAAAAAAD%2FHQt5oMCFR4jXIZgVhkMCBwBzePiqR44kS7AAK4GZI667AAAAAAEMAABzePiqR44kS7AAK4GZI667AAUaVj25AAABEgAQAGL%2B4kqR7CFHt7juERODxzU%3D&amp;thumbnailType=2&amp;token=eyJhbGciOiJSUzI1NiIsImtpZCI6IjMwODE3OUNFNUY0QjUyRTc4QjJEQjg5NjZCQUY0RUNDMzcyN0FFRUUiLCJ0eXAiOiJKV1QiLCJ4NXQiOiJNSUY1emw5TFV1ZUxMYmlXYTY5T3pEY25ydTQifQ.eyJvcmlnaW4iOiJodHRwczovL291dGxvb2sub2ZmaWNlMzY1LmNvbSIsInVjIjoiODM5ZDgxYTI5NzlkNDU0NmEzYWU5NjgxNmIyZWYwZGUiLCJzaWduaW5fc3RhdGUiOiJbXCJrbXNpXCJdIiwidmVyIjoiRXhjaGFuZ2UuQ2FsbGJhY2suVjEiLCJhcHBjdHhzZW5kZXIiOiJPd2FEb3dubG9hZEBkNzQwMmNhMy01NTg5LTRkZjYtOGUwOC1mYmUxZGM2MTNhOWEiLCJpc3NyaW5nIjoiV1ciLCJhcHBjdHgiOiJ7XCJtc2V4Y2hwcm90XCI6XCJvd2FcIixcInB1aWRcIjpcIjExNTM5NzcwMjUzOTQyNzc0MTNcIixcInNjb3BlXCI6XCJPd2FEb3dubG9hZFwiLFwib2lkXCI6XCIyMmIzM2MwYy01YjY2LTQyNmMtODA3Ny0wZjk2MGQ4OTdlNGJcIixcInByaW1hcnlzaWRcIjpcIlMtMS01LTIxLTMxNjI1MjYwMDgtMTA3OTc1MDY0NS0yNDE4ODMwMTMzLTYzNTMwN1wifSIsIm5iZiI6MTYyNDYxMTgzOSwiZXhwIjoxNjI0NjEyNDM5LCJpc3MiOiIwMDAwMDAwMi0wMDAwLTBmZjEtY2UwMC0wMDAwMDAwMDAwMDBAZDc0MDJjYTMtNTU4OS00ZGY2LThlMDgtZmJlMWRjNjEzYTlhIiwiYXVkIjoiMDAwMDAwMDItMDAwMC0wZmYxLWNlMDAtMDAwMDAwMDAwMDAwL2F0dGFjaG1lbnRzLm9mZmljZS5uZXRAZDc0MDJjYTMtNTU4OS00ZGY2LThlMDgtZmJlMWRjNjEzYTlhIiwiaGFwcCI6Im93YSJ9.d3bRCD1z8j1U2XutKx3iBIy8kagkPA6nvCn7eW-UxVpcU7YFzQ4cJ-KjQSD04wBaA1adkxnVgzs7H6oVDCVoGkMXnV6hirhFaSjXJ4AMkw77oXTbxzLV3TwY3O_Hc0_vFL37C3uWKKhpm74xuOxNoqFY4EliqaTmak6QAzZRGCgbVBHJ85SF-8beVy-zrAvvygT8aFFgp_YVQDzlQUasXYF-B6nvLvbeSvTHZopJcSfAv-NGIfI_TXX4I-RsVY7gg6IlbT9gRbFFYUGwzBqAggGFHtiJa3pZ8o_EU1sd-anDb4DbzxHILzD4X6DPQy4ZrK6hqpDwI1e2senikpcoQQ&amp;X-OWA-CANARY=YU_b9aTa1kyjNbAMQLiE6IA95rG4N9kYqc_9qvWfqdSoajyln9A9HPkEDRX9s9xJWfzioNtwsaQ.&amp;owa=outlook.office365.com&amp;scriptVer=20210607004.08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9136" y="2311047"/>
            <a:ext cx="4570589" cy="34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0196" y="1508061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Miss Denton</a:t>
            </a:r>
          </a:p>
        </p:txBody>
      </p:sp>
      <p:pic>
        <p:nvPicPr>
          <p:cNvPr id="1026" name="Picture 2" descr="https://www.hartburn.org.uk/wp-content/uploads/2021/07/Miss-Denton-768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9" y="2339058"/>
            <a:ext cx="2930644" cy="3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1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0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Some of you may also be taught by  Mrs Willox.</a:t>
            </a:r>
          </a:p>
        </p:txBody>
      </p:sp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3EAFB76-09DF-4B93-BF43-77BDB9927C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27" y="1971993"/>
            <a:ext cx="3349129" cy="42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5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8608" y="1205976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Thurlwell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644" y="272977"/>
            <a:ext cx="1071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Our Fantastic Teaching Assistant</a:t>
            </a:r>
          </a:p>
        </p:txBody>
      </p:sp>
      <p:pic>
        <p:nvPicPr>
          <p:cNvPr id="8" name="Picture 7" descr="C:\Users\HBCYeronimou\AppData\Local\Microsoft\Windows\INetCache\Content.Outlook\03Z72SUH\30EADB1C-A031-4E12-BA85-7C9CDA3A044B (1).jpeg">
            <a:extLst>
              <a:ext uri="{FF2B5EF4-FFF2-40B4-BE49-F238E27FC236}">
                <a16:creationId xmlns:a16="http://schemas.microsoft.com/office/drawing/2014/main" id="{6923462E-0851-4569-9765-49E78FC643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4582" y="2564000"/>
            <a:ext cx="4374980" cy="3320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40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adc08-913c-49bc-a50d-df83947c12e0">
      <Terms xmlns="http://schemas.microsoft.com/office/infopath/2007/PartnerControls"/>
    </lcf76f155ced4ddcb4097134ff3c332f>
    <TaxCatchAll xmlns="99ddf85a-4f53-487e-a037-eb31875d1c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9EB094204E0408DED07E755A90838" ma:contentTypeVersion="14" ma:contentTypeDescription="Create a new document." ma:contentTypeScope="" ma:versionID="fae2a2e4541161eb45e394142679bc43">
  <xsd:schema xmlns:xsd="http://www.w3.org/2001/XMLSchema" xmlns:xs="http://www.w3.org/2001/XMLSchema" xmlns:p="http://schemas.microsoft.com/office/2006/metadata/properties" xmlns:ns2="82fadc08-913c-49bc-a50d-df83947c12e0" xmlns:ns3="99ddf85a-4f53-487e-a037-eb31875d1cd8" targetNamespace="http://schemas.microsoft.com/office/2006/metadata/properties" ma:root="true" ma:fieldsID="12d3f0a97aa7bf12c482067a98c91a46" ns2:_="" ns3:_="">
    <xsd:import namespace="82fadc08-913c-49bc-a50d-df83947c12e0"/>
    <xsd:import namespace="99ddf85a-4f53-487e-a037-eb31875d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adc08-913c-49bc-a50d-df83947c1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de067c-840f-4bbc-a3b9-cd0c388f7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85a-4f53-487e-a037-eb31875d1c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579ffd-a83f-4f47-a57e-5521a64305f5}" ma:internalName="TaxCatchAll" ma:showField="CatchAllData" ma:web="99ddf85a-4f53-487e-a037-eb31875d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02728-1FF1-4144-877B-3968727BCFF1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9ddf85a-4f53-487e-a037-eb31875d1cd8"/>
    <ds:schemaRef ds:uri="http://purl.org/dc/terms/"/>
    <ds:schemaRef ds:uri="http://schemas.openxmlformats.org/package/2006/metadata/core-properties"/>
    <ds:schemaRef ds:uri="82fadc08-913c-49bc-a50d-df83947c12e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5B5D9D-1BB3-4AAF-B2E2-640FD585B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C45348-8477-4449-8650-4C553037A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adc08-913c-49bc-a50d-df83947c12e0"/>
    <ds:schemaRef ds:uri="99ddf85a-4f53-487e-a037-eb31875d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195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3: Class 9, 10 and 11. </vt:lpstr>
      <vt:lpstr>Class 9</vt:lpstr>
      <vt:lpstr>Class 10</vt:lpstr>
      <vt:lpstr>Class 11</vt:lpstr>
      <vt:lpstr>Some of you may also be taught by  Mrs Willox.</vt:lpstr>
      <vt:lpstr>PowerPoint Presentation</vt:lpstr>
      <vt:lpstr>Outdoor Space.</vt:lpstr>
      <vt:lpstr>You will eat your dinner here.</vt:lpstr>
      <vt:lpstr>This is what your day will look like.</vt:lpstr>
      <vt:lpstr>This is what you will be learning about.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HBDParry</cp:lastModifiedBy>
  <cp:revision>41</cp:revision>
  <dcterms:created xsi:type="dcterms:W3CDTF">2021-06-23T06:30:21Z</dcterms:created>
  <dcterms:modified xsi:type="dcterms:W3CDTF">2023-07-19T09:10:09Z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0x010100A139EB094204E0408DED07E755A90838</vt:lpwstr>
  </property>
  <property fmtid="{D5CDD505-2E9C-101B-9397-08002B2CF9AE}" pid="3" name="MediaServiceImageTags">
    <vt:lpwstr/>
  </property>
</Properties>
</file>