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2" r:id="rId6"/>
    <p:sldId id="257" r:id="rId7"/>
    <p:sldId id="286" r:id="rId8"/>
    <p:sldId id="270" r:id="rId9"/>
    <p:sldId id="271" r:id="rId10"/>
    <p:sldId id="284" r:id="rId11"/>
    <p:sldId id="273" r:id="rId12"/>
    <p:sldId id="274" r:id="rId13"/>
    <p:sldId id="275" r:id="rId14"/>
    <p:sldId id="293" r:id="rId15"/>
    <p:sldId id="291" r:id="rId16"/>
    <p:sldId id="29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86" d="100"/>
          <a:sy n="86" d="100"/>
        </p:scale>
        <p:origin x="11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BDParry" userId="6906c4cf-289c-42ee-bd66-82d4d897b3e1" providerId="ADAL" clId="{625B91D9-5D21-46B8-978B-F2111EF3E6B6}"/>
    <pc:docChg chg="custSel delSld modSld">
      <pc:chgData name="HBDParry" userId="6906c4cf-289c-42ee-bd66-82d4d897b3e1" providerId="ADAL" clId="{625B91D9-5D21-46B8-978B-F2111EF3E6B6}" dt="2023-07-17T11:00:10.641" v="59" actId="1076"/>
      <pc:docMkLst>
        <pc:docMk/>
      </pc:docMkLst>
      <pc:sldChg chg="addSp delSp modSp">
        <pc:chgData name="HBDParry" userId="6906c4cf-289c-42ee-bd66-82d4d897b3e1" providerId="ADAL" clId="{625B91D9-5D21-46B8-978B-F2111EF3E6B6}" dt="2023-07-17T11:00:10.641" v="59" actId="1076"/>
        <pc:sldMkLst>
          <pc:docMk/>
          <pc:sldMk cId="2283819937" sldId="271"/>
        </pc:sldMkLst>
        <pc:spChg chg="add del">
          <ac:chgData name="HBDParry" userId="6906c4cf-289c-42ee-bd66-82d4d897b3e1" providerId="ADAL" clId="{625B91D9-5D21-46B8-978B-F2111EF3E6B6}" dt="2023-07-17T10:59:54.818" v="56" actId="478"/>
          <ac:spMkLst>
            <pc:docMk/>
            <pc:sldMk cId="2283819937" sldId="271"/>
            <ac:spMk id="3" creationId="{D853E8FF-AEED-464E-9CB4-D41420714DD6}"/>
          </ac:spMkLst>
        </pc:spChg>
        <pc:spChg chg="mod">
          <ac:chgData name="HBDParry" userId="6906c4cf-289c-42ee-bd66-82d4d897b3e1" providerId="ADAL" clId="{625B91D9-5D21-46B8-978B-F2111EF3E6B6}" dt="2023-07-17T10:59:50.890" v="54" actId="20577"/>
          <ac:spMkLst>
            <pc:docMk/>
            <pc:sldMk cId="2283819937" sldId="271"/>
            <ac:spMk id="5" creationId="{00000000-0000-0000-0000-000000000000}"/>
          </ac:spMkLst>
        </pc:spChg>
        <pc:picChg chg="add mod">
          <ac:chgData name="HBDParry" userId="6906c4cf-289c-42ee-bd66-82d4d897b3e1" providerId="ADAL" clId="{625B91D9-5D21-46B8-978B-F2111EF3E6B6}" dt="2023-07-17T11:00:10.641" v="59" actId="1076"/>
          <ac:picMkLst>
            <pc:docMk/>
            <pc:sldMk cId="2283819937" sldId="271"/>
            <ac:picMk id="1026" creationId="{C3373010-A720-4522-BB08-DE2BC768F044}"/>
          </ac:picMkLst>
        </pc:picChg>
      </pc:sldChg>
      <pc:sldChg chg="del">
        <pc:chgData name="HBDParry" userId="6906c4cf-289c-42ee-bd66-82d4d897b3e1" providerId="ADAL" clId="{625B91D9-5D21-46B8-978B-F2111EF3E6B6}" dt="2023-07-17T09:39:16.625" v="0" actId="2696"/>
        <pc:sldMkLst>
          <pc:docMk/>
          <pc:sldMk cId="1153836011" sldId="272"/>
        </pc:sldMkLst>
      </pc:sldChg>
      <pc:sldChg chg="del">
        <pc:chgData name="HBDParry" userId="6906c4cf-289c-42ee-bd66-82d4d897b3e1" providerId="ADAL" clId="{625B91D9-5D21-46B8-978B-F2111EF3E6B6}" dt="2023-07-17T09:39:17.424" v="1" actId="2696"/>
        <pc:sldMkLst>
          <pc:docMk/>
          <pc:sldMk cId="3037562448" sldId="276"/>
        </pc:sldMkLst>
      </pc:sldChg>
      <pc:sldChg chg="addSp modSp">
        <pc:chgData name="HBDParry" userId="6906c4cf-289c-42ee-bd66-82d4d897b3e1" providerId="ADAL" clId="{625B91D9-5D21-46B8-978B-F2111EF3E6B6}" dt="2023-07-17T10:07:50.837" v="50" actId="1076"/>
        <pc:sldMkLst>
          <pc:docMk/>
          <pc:sldMk cId="3352504691" sldId="284"/>
        </pc:sldMkLst>
        <pc:spChg chg="mod">
          <ac:chgData name="HBDParry" userId="6906c4cf-289c-42ee-bd66-82d4d897b3e1" providerId="ADAL" clId="{625B91D9-5D21-46B8-978B-F2111EF3E6B6}" dt="2023-07-17T10:06:33.935" v="25" actId="404"/>
          <ac:spMkLst>
            <pc:docMk/>
            <pc:sldMk cId="3352504691" sldId="284"/>
            <ac:spMk id="5" creationId="{00000000-0000-0000-0000-000000000000}"/>
          </ac:spMkLst>
        </pc:spChg>
        <pc:spChg chg="add mod">
          <ac:chgData name="HBDParry" userId="6906c4cf-289c-42ee-bd66-82d4d897b3e1" providerId="ADAL" clId="{625B91D9-5D21-46B8-978B-F2111EF3E6B6}" dt="2023-07-17T10:07:48.046" v="49" actId="20577"/>
          <ac:spMkLst>
            <pc:docMk/>
            <pc:sldMk cId="3352504691" sldId="284"/>
            <ac:spMk id="7" creationId="{6FDFDB4A-5442-4994-A9A5-A6B18612D936}"/>
          </ac:spMkLst>
        </pc:spChg>
        <pc:picChg chg="mod">
          <ac:chgData name="HBDParry" userId="6906c4cf-289c-42ee-bd66-82d4d897b3e1" providerId="ADAL" clId="{625B91D9-5D21-46B8-978B-F2111EF3E6B6}" dt="2023-07-17T10:07:50.837" v="50" actId="1076"/>
          <ac:picMkLst>
            <pc:docMk/>
            <pc:sldMk cId="3352504691" sldId="284"/>
            <ac:picMk id="4" creationId="{00000000-0000-0000-0000-000000000000}"/>
          </ac:picMkLst>
        </pc:picChg>
        <pc:picChg chg="mod">
          <ac:chgData name="HBDParry" userId="6906c4cf-289c-42ee-bd66-82d4d897b3e1" providerId="ADAL" clId="{625B91D9-5D21-46B8-978B-F2111EF3E6B6}" dt="2023-07-17T10:06:25.788" v="20" actId="1076"/>
          <ac:picMkLst>
            <pc:docMk/>
            <pc:sldMk cId="3352504691" sldId="284"/>
            <ac:picMk id="6" creationId="{3A0ECBB4-A2CD-4861-A472-AF2728FC5604}"/>
          </ac:picMkLst>
        </pc:picChg>
        <pc:picChg chg="add mod">
          <ac:chgData name="HBDParry" userId="6906c4cf-289c-42ee-bd66-82d4d897b3e1" providerId="ADAL" clId="{625B91D9-5D21-46B8-978B-F2111EF3E6B6}" dt="2023-07-17T10:07:32.501" v="28" actId="1076"/>
          <ac:picMkLst>
            <pc:docMk/>
            <pc:sldMk cId="3352504691" sldId="284"/>
            <ac:picMk id="1026" creationId="{BF1970C1-C953-40C6-B25B-EED451D9420E}"/>
          </ac:picMkLst>
        </pc:picChg>
      </pc:sldChg>
      <pc:sldChg chg="addSp delSp modSp">
        <pc:chgData name="HBDParry" userId="6906c4cf-289c-42ee-bd66-82d4d897b3e1" providerId="ADAL" clId="{625B91D9-5D21-46B8-978B-F2111EF3E6B6}" dt="2023-07-17T09:47:40.209" v="19" actId="14100"/>
        <pc:sldMkLst>
          <pc:docMk/>
          <pc:sldMk cId="1587746146" sldId="293"/>
        </pc:sldMkLst>
        <pc:spChg chg="add">
          <ac:chgData name="HBDParry" userId="6906c4cf-289c-42ee-bd66-82d4d897b3e1" providerId="ADAL" clId="{625B91D9-5D21-46B8-978B-F2111EF3E6B6}" dt="2023-07-17T09:39:28.832" v="4"/>
          <ac:spMkLst>
            <pc:docMk/>
            <pc:sldMk cId="1587746146" sldId="293"/>
            <ac:spMk id="5" creationId="{7E29F2C7-F8B7-4812-816B-C3D6113C7171}"/>
          </ac:spMkLst>
        </pc:spChg>
        <pc:spChg chg="del">
          <ac:chgData name="HBDParry" userId="6906c4cf-289c-42ee-bd66-82d4d897b3e1" providerId="ADAL" clId="{625B91D9-5D21-46B8-978B-F2111EF3E6B6}" dt="2023-07-17T09:39:27.005" v="2" actId="478"/>
          <ac:spMkLst>
            <pc:docMk/>
            <pc:sldMk cId="1587746146" sldId="293"/>
            <ac:spMk id="6" creationId="{00000000-0000-0000-0000-000000000000}"/>
          </ac:spMkLst>
        </pc:spChg>
        <pc:spChg chg="add">
          <ac:chgData name="HBDParry" userId="6906c4cf-289c-42ee-bd66-82d4d897b3e1" providerId="ADAL" clId="{625B91D9-5D21-46B8-978B-F2111EF3E6B6}" dt="2023-07-17T09:39:28.832" v="4"/>
          <ac:spMkLst>
            <pc:docMk/>
            <pc:sldMk cId="1587746146" sldId="293"/>
            <ac:spMk id="7" creationId="{0863D0DC-93D0-4114-9B64-CAB6E58D01FC}"/>
          </ac:spMkLst>
        </pc:spChg>
        <pc:spChg chg="add">
          <ac:chgData name="HBDParry" userId="6906c4cf-289c-42ee-bd66-82d4d897b3e1" providerId="ADAL" clId="{625B91D9-5D21-46B8-978B-F2111EF3E6B6}" dt="2023-07-17T09:39:28.832" v="4"/>
          <ac:spMkLst>
            <pc:docMk/>
            <pc:sldMk cId="1587746146" sldId="293"/>
            <ac:spMk id="9" creationId="{922E2124-98E8-4BD4-ADC4-BD7A723BD697}"/>
          </ac:spMkLst>
        </pc:spChg>
        <pc:spChg chg="add">
          <ac:chgData name="HBDParry" userId="6906c4cf-289c-42ee-bd66-82d4d897b3e1" providerId="ADAL" clId="{625B91D9-5D21-46B8-978B-F2111EF3E6B6}" dt="2023-07-17T09:39:28.832" v="4"/>
          <ac:spMkLst>
            <pc:docMk/>
            <pc:sldMk cId="1587746146" sldId="293"/>
            <ac:spMk id="10" creationId="{64D9E384-AFE2-41B2-9F7D-3F226F7379B3}"/>
          </ac:spMkLst>
        </pc:spChg>
        <pc:picChg chg="add">
          <ac:chgData name="HBDParry" userId="6906c4cf-289c-42ee-bd66-82d4d897b3e1" providerId="ADAL" clId="{625B91D9-5D21-46B8-978B-F2111EF3E6B6}" dt="2023-07-17T09:39:28.832" v="4"/>
          <ac:picMkLst>
            <pc:docMk/>
            <pc:sldMk cId="1587746146" sldId="293"/>
            <ac:picMk id="4" creationId="{4E351A02-CD81-4F53-B475-7EB586C62CB9}"/>
          </ac:picMkLst>
        </pc:picChg>
        <pc:picChg chg="del">
          <ac:chgData name="HBDParry" userId="6906c4cf-289c-42ee-bd66-82d4d897b3e1" providerId="ADAL" clId="{625B91D9-5D21-46B8-978B-F2111EF3E6B6}" dt="2023-07-17T09:39:27.884" v="3" actId="478"/>
          <ac:picMkLst>
            <pc:docMk/>
            <pc:sldMk cId="1587746146" sldId="293"/>
            <ac:picMk id="8" creationId="{00000000-0000-0000-0000-000000000000}"/>
          </ac:picMkLst>
        </pc:picChg>
        <pc:picChg chg="add mod">
          <ac:chgData name="HBDParry" userId="6906c4cf-289c-42ee-bd66-82d4d897b3e1" providerId="ADAL" clId="{625B91D9-5D21-46B8-978B-F2111EF3E6B6}" dt="2023-07-17T09:46:36.897" v="10" actId="14100"/>
          <ac:picMkLst>
            <pc:docMk/>
            <pc:sldMk cId="1587746146" sldId="293"/>
            <ac:picMk id="1026" creationId="{61CEBDD9-D222-4F3E-9199-F9EDAB22E4A9}"/>
          </ac:picMkLst>
        </pc:picChg>
        <pc:picChg chg="add mod">
          <ac:chgData name="HBDParry" userId="6906c4cf-289c-42ee-bd66-82d4d897b3e1" providerId="ADAL" clId="{625B91D9-5D21-46B8-978B-F2111EF3E6B6}" dt="2023-07-17T09:47:18.848" v="15" actId="14100"/>
          <ac:picMkLst>
            <pc:docMk/>
            <pc:sldMk cId="1587746146" sldId="293"/>
            <ac:picMk id="1028" creationId="{51698B7D-A061-42E4-8820-5F63C3883217}"/>
          </ac:picMkLst>
        </pc:picChg>
        <pc:picChg chg="add mod">
          <ac:chgData name="HBDParry" userId="6906c4cf-289c-42ee-bd66-82d4d897b3e1" providerId="ADAL" clId="{625B91D9-5D21-46B8-978B-F2111EF3E6B6}" dt="2023-07-17T09:47:40.209" v="19" actId="14100"/>
          <ac:picMkLst>
            <pc:docMk/>
            <pc:sldMk cId="1587746146" sldId="293"/>
            <ac:picMk id="1030" creationId="{9F2CCB3B-6A8B-4C94-89D0-563E2AAEBEC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DB191-2A99-4B85-93BC-97DE56F6EA11}" type="datetimeFigureOut">
              <a:rPr lang="en-GB" smtClean="0"/>
              <a:t>17/07/2023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4227-5182-4292-937A-DA9A7E6940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1292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DB191-2A99-4B85-93BC-97DE56F6EA11}" type="datetimeFigureOut">
              <a:rPr lang="en-GB" smtClean="0"/>
              <a:t>17/07/2023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4227-5182-4292-937A-DA9A7E6940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8552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DB191-2A99-4B85-93BC-97DE56F6EA11}" type="datetimeFigureOut">
              <a:rPr lang="en-GB" smtClean="0"/>
              <a:t>17/07/2023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4227-5182-4292-937A-DA9A7E6940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1516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DB191-2A99-4B85-93BC-97DE56F6EA11}" type="datetimeFigureOut">
              <a:rPr lang="en-GB" smtClean="0"/>
              <a:t>17/07/2023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4227-5182-4292-937A-DA9A7E6940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4308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DB191-2A99-4B85-93BC-97DE56F6EA11}" type="datetimeFigureOut">
              <a:rPr lang="en-GB" smtClean="0"/>
              <a:t>17/07/2023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4227-5182-4292-937A-DA9A7E6940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428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DB191-2A99-4B85-93BC-97DE56F6EA11}" type="datetimeFigureOut">
              <a:rPr lang="en-GB" smtClean="0"/>
              <a:t>17/07/2023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4227-5182-4292-937A-DA9A7E6940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5033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DB191-2A99-4B85-93BC-97DE56F6EA11}" type="datetimeFigureOut">
              <a:rPr lang="en-GB" smtClean="0"/>
              <a:t>17/07/2023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4227-5182-4292-937A-DA9A7E6940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2279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DB191-2A99-4B85-93BC-97DE56F6EA11}" type="datetimeFigureOut">
              <a:rPr lang="en-GB" smtClean="0"/>
              <a:t>17/07/2023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4227-5182-4292-937A-DA9A7E6940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5096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DB191-2A99-4B85-93BC-97DE56F6EA11}" type="datetimeFigureOut">
              <a:rPr lang="en-GB" smtClean="0"/>
              <a:t>17/07/2023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4227-5182-4292-937A-DA9A7E6940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9416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DB191-2A99-4B85-93BC-97DE56F6EA11}" type="datetimeFigureOut">
              <a:rPr lang="en-GB" smtClean="0"/>
              <a:t>17/07/2023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4227-5182-4292-937A-DA9A7E6940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2331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DB191-2A99-4B85-93BC-97DE56F6EA11}" type="datetimeFigureOut">
              <a:rPr lang="en-GB" smtClean="0"/>
              <a:t>17/07/2023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4227-5182-4292-937A-DA9A7E6940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1791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FDB191-2A99-4B85-93BC-97DE56F6EA11}" type="datetimeFigureOut">
              <a:rPr lang="en-GB" smtClean="0"/>
              <a:t>17/07/2023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A4227-5182-4292-937A-DA9A7E6940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5909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cid:7C6AF2C3-6592-43E4-AF9B-FAA3D1F8840A" TargetMode="Externa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50931" y="1468735"/>
            <a:ext cx="6417141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0" cap="none" spc="0" dirty="0">
                <a:ln w="0"/>
                <a:solidFill>
                  <a:srgbClr val="0070C0"/>
                </a:solidFill>
                <a:latin typeface="Comic Sans MS" panose="030F0702030302020204" pitchFamily="66" charset="0"/>
              </a:rPr>
              <a:t>Welcome to</a:t>
            </a:r>
          </a:p>
          <a:p>
            <a:pPr algn="ctr"/>
            <a:r>
              <a:rPr lang="en-US" sz="8800" dirty="0">
                <a:ln w="0"/>
                <a:solidFill>
                  <a:srgbClr val="0070C0"/>
                </a:solidFill>
                <a:latin typeface="Comic Sans MS" panose="030F0702030302020204" pitchFamily="66" charset="0"/>
              </a:rPr>
              <a:t>Year 4</a:t>
            </a:r>
            <a:endParaRPr lang="en-US" sz="8800" b="0" cap="none" spc="0" dirty="0">
              <a:ln w="0"/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 descr="Welcome to Hartburn Primary School - Hartburn Primary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675" y="4567237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elcome to Prince Regent Street Trust - Prince Regent Street Tru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4567237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8421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This is what your day will look like.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39444"/>
            <a:ext cx="10515600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2000" dirty="0">
                <a:latin typeface="Comic Sans MS" panose="030F0702030302020204" pitchFamily="66" charset="0"/>
              </a:rPr>
              <a:t>9:00 – Registration</a:t>
            </a:r>
          </a:p>
          <a:p>
            <a:pPr marL="0" indent="0" algn="ctr">
              <a:buNone/>
            </a:pPr>
            <a:r>
              <a:rPr lang="en-GB" sz="2000" dirty="0">
                <a:latin typeface="Comic Sans MS" panose="030F0702030302020204" pitchFamily="66" charset="0"/>
              </a:rPr>
              <a:t>9:05  – Reading</a:t>
            </a:r>
          </a:p>
          <a:p>
            <a:pPr marL="0" indent="0" algn="ctr">
              <a:buNone/>
            </a:pPr>
            <a:r>
              <a:rPr lang="en-GB" sz="2000" dirty="0">
                <a:latin typeface="Comic Sans MS" panose="030F0702030302020204" pitchFamily="66" charset="0"/>
              </a:rPr>
              <a:t>9:30 - English</a:t>
            </a:r>
          </a:p>
          <a:p>
            <a:pPr marL="0" indent="0" algn="ctr">
              <a:buNone/>
            </a:pPr>
            <a:r>
              <a:rPr lang="en-GB" sz="2000" dirty="0">
                <a:latin typeface="Comic Sans MS" panose="030F0702030302020204" pitchFamily="66" charset="0"/>
              </a:rPr>
              <a:t>10:45 – Break</a:t>
            </a:r>
          </a:p>
          <a:p>
            <a:pPr marL="0" indent="0" algn="ctr">
              <a:buNone/>
            </a:pPr>
            <a:r>
              <a:rPr lang="en-GB" sz="2000" dirty="0">
                <a:latin typeface="Comic Sans MS" panose="030F0702030302020204" pitchFamily="66" charset="0"/>
              </a:rPr>
              <a:t>11:00 – Maths</a:t>
            </a:r>
          </a:p>
          <a:p>
            <a:pPr marL="0" indent="0" algn="ctr">
              <a:buNone/>
            </a:pPr>
            <a:r>
              <a:rPr lang="en-GB" sz="2000" dirty="0">
                <a:latin typeface="Comic Sans MS" panose="030F0702030302020204" pitchFamily="66" charset="0"/>
              </a:rPr>
              <a:t>12:15 Lunch</a:t>
            </a:r>
          </a:p>
          <a:p>
            <a:pPr marL="0" indent="0" algn="ctr">
              <a:buNone/>
            </a:pPr>
            <a:r>
              <a:rPr lang="en-GB" sz="2000" dirty="0">
                <a:latin typeface="Comic Sans MS" panose="030F0702030302020204" pitchFamily="66" charset="0"/>
              </a:rPr>
              <a:t>13:15 – Afternoon lesson</a:t>
            </a:r>
          </a:p>
          <a:p>
            <a:pPr marL="0" indent="0" algn="ctr">
              <a:buNone/>
            </a:pPr>
            <a:r>
              <a:rPr lang="en-GB" sz="2000" dirty="0">
                <a:latin typeface="Comic Sans MS" panose="030F0702030302020204" pitchFamily="66" charset="0"/>
              </a:rPr>
              <a:t>14:15 – Break</a:t>
            </a:r>
          </a:p>
          <a:p>
            <a:pPr marL="0" indent="0" algn="ctr">
              <a:buNone/>
            </a:pPr>
            <a:r>
              <a:rPr lang="en-GB" sz="2000" dirty="0">
                <a:latin typeface="Comic Sans MS" panose="030F0702030302020204" pitchFamily="66" charset="0"/>
              </a:rPr>
              <a:t>14:30 – Afternoon lesson</a:t>
            </a:r>
          </a:p>
          <a:p>
            <a:pPr marL="0" indent="0" algn="ctr">
              <a:buNone/>
            </a:pPr>
            <a:r>
              <a:rPr lang="en-GB" sz="2000" dirty="0">
                <a:latin typeface="Comic Sans MS" panose="030F0702030302020204" pitchFamily="66" charset="0"/>
              </a:rPr>
              <a:t>15:15 - Home</a:t>
            </a:r>
          </a:p>
        </p:txBody>
      </p:sp>
      <p:pic>
        <p:nvPicPr>
          <p:cNvPr id="4" name="Picture 2" descr="Welcome to Hartburn Primary School - Hartburn Primary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675" y="4212157"/>
            <a:ext cx="3152965" cy="209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56755" y="5739538"/>
            <a:ext cx="7968343" cy="13225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Your timetable may differ sometimes to allow for other activities.</a:t>
            </a:r>
          </a:p>
        </p:txBody>
      </p:sp>
      <p:pic>
        <p:nvPicPr>
          <p:cNvPr id="2050" name="Picture 2" descr="Books Clip Art PNG Image​ | Gallery Yopriceville - High-Quality Images and  Transparent PNG Free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2332">
            <a:off x="571077" y="1727329"/>
            <a:ext cx="1599836" cy="1885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100 Free Maths Clipart Images &amp;amp; Pictures Download【2018】 - Math Clipart  Transparent Transparent PNG - 800x665 - Free Download on Nice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3428">
            <a:off x="2266944" y="3402480"/>
            <a:ext cx="1899006" cy="1725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encil writing clip art free clipart images 3 - Cliparting.co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35772">
            <a:off x="7762876" y="1609957"/>
            <a:ext cx="1840743" cy="1385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Painting Clipart Paint Palette - Paint Party Clip Art, HD Png Download ,  Transparent Png Image - PNGite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7762">
            <a:off x="10153844" y="605131"/>
            <a:ext cx="1509274" cy="1437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Pin on Cute idea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6166">
            <a:off x="9659430" y="2674534"/>
            <a:ext cx="2263477" cy="1618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27878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Welcome to Hartburn Primary School - Hartburn Primary School">
            <a:extLst>
              <a:ext uri="{FF2B5EF4-FFF2-40B4-BE49-F238E27FC236}">
                <a16:creationId xmlns:a16="http://schemas.microsoft.com/office/drawing/2014/main" id="{4E351A02-CD81-4F53-B475-7EB586C62C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6100" y="5072106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E29F2C7-F8B7-4812-816B-C3D6113C7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This is what you will be learning about.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63D0DC-93D0-4114-9B64-CAB6E58D01FC}"/>
              </a:ext>
            </a:extLst>
          </p:cNvPr>
          <p:cNvSpPr txBox="1"/>
          <p:nvPr/>
        </p:nvSpPr>
        <p:spPr>
          <a:xfrm>
            <a:off x="903138" y="4841273"/>
            <a:ext cx="3039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SassoonPrimaryInfant" pitchFamily="2" charset="0"/>
              </a:rPr>
              <a:t>Through The Ages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2E2124-98E8-4BD4-ADC4-BD7A723BD697}"/>
              </a:ext>
            </a:extLst>
          </p:cNvPr>
          <p:cNvSpPr txBox="1"/>
          <p:nvPr/>
        </p:nvSpPr>
        <p:spPr>
          <a:xfrm>
            <a:off x="4182831" y="4842545"/>
            <a:ext cx="3377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SassoonPrimaryInfant" pitchFamily="2" charset="0"/>
              </a:rPr>
              <a:t>Rock, Relics and Rumbles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4D9E384-AFE2-41B2-9F7D-3F226F7379B3}"/>
              </a:ext>
            </a:extLst>
          </p:cNvPr>
          <p:cNvSpPr txBox="1"/>
          <p:nvPr/>
        </p:nvSpPr>
        <p:spPr>
          <a:xfrm>
            <a:off x="7921350" y="4842545"/>
            <a:ext cx="3033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SassoonPrimaryInfant" pitchFamily="2" charset="0"/>
              </a:rPr>
              <a:t>Emperors and Empires</a:t>
            </a:r>
          </a:p>
        </p:txBody>
      </p:sp>
      <p:pic>
        <p:nvPicPr>
          <p:cNvPr id="1026" name="Picture 2" descr="Year 3 History Curriculum Topics | Cornerstones Curriculum">
            <a:extLst>
              <a:ext uri="{FF2B5EF4-FFF2-40B4-BE49-F238E27FC236}">
                <a16:creationId xmlns:a16="http://schemas.microsoft.com/office/drawing/2014/main" id="{61CEBDD9-D222-4F3E-9199-F9EDAB22E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86" y="1806498"/>
            <a:ext cx="3466155" cy="2670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Year 3 Geography Curriculum Topics | Cornerstones Curriculum">
            <a:extLst>
              <a:ext uri="{FF2B5EF4-FFF2-40B4-BE49-F238E27FC236}">
                <a16:creationId xmlns:a16="http://schemas.microsoft.com/office/drawing/2014/main" id="{51698B7D-A061-42E4-8820-5F63C38832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2831" y="1854101"/>
            <a:ext cx="3377696" cy="2670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KS2: Snowdon - Queen Emma's Primary School">
            <a:extLst>
              <a:ext uri="{FF2B5EF4-FFF2-40B4-BE49-F238E27FC236}">
                <a16:creationId xmlns:a16="http://schemas.microsoft.com/office/drawing/2014/main" id="{9F2CCB3B-6A8B-4C94-89D0-563E2AAEBE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350" y="2015455"/>
            <a:ext cx="3460009" cy="250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77461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You will leave through this door.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008120" cy="1322524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You will finish school at 3:15.</a:t>
            </a:r>
          </a:p>
          <a:p>
            <a:pPr marL="0" indent="0">
              <a:buNone/>
            </a:pPr>
            <a:endParaRPr lang="en-GB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9" name="Picture 2" descr="Welcome to Hartburn Primary School - Hartburn Primary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675" y="4567237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950" y="1690688"/>
            <a:ext cx="4604050" cy="345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6532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Welcome to Hartburn Primary School - Hartburn Primary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675" y="4567237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167596" y="1468735"/>
            <a:ext cx="9983822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0" cap="none" spc="0" dirty="0">
                <a:ln w="0"/>
                <a:solidFill>
                  <a:srgbClr val="0070C0"/>
                </a:solidFill>
                <a:latin typeface="Comic Sans MS" panose="030F0702030302020204" pitchFamily="66" charset="0"/>
              </a:rPr>
              <a:t>We cannot wait </a:t>
            </a:r>
          </a:p>
          <a:p>
            <a:pPr algn="ctr"/>
            <a:r>
              <a:rPr lang="en-US" sz="6600" dirty="0">
                <a:ln w="0"/>
                <a:solidFill>
                  <a:srgbClr val="0070C0"/>
                </a:solidFill>
                <a:latin typeface="Comic Sans MS" panose="030F0702030302020204" pitchFamily="66" charset="0"/>
              </a:rPr>
              <a:t>to see you in September!</a:t>
            </a:r>
            <a:endParaRPr lang="en-US" sz="6600" b="0" cap="none" spc="0" dirty="0">
              <a:ln w="0"/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Picture 4" descr="Welcome to Prince Regent Street Trust - Prince Regent Street Tru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4567237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299764" y="3920906"/>
            <a:ext cx="791595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solidFill>
                  <a:srgbClr val="0070C0"/>
                </a:solidFill>
                <a:latin typeface="Comic Sans MS" panose="030F0702030302020204" pitchFamily="66" charset="0"/>
              </a:rPr>
              <a:t>Have a lovely summer and stay safe.</a:t>
            </a:r>
          </a:p>
        </p:txBody>
      </p:sp>
    </p:spTree>
    <p:extLst>
      <p:ext uri="{BB962C8B-B14F-4D97-AF65-F5344CB8AC3E}">
        <p14:creationId xmlns:p14="http://schemas.microsoft.com/office/powerpoint/2010/main" val="3587796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You will come in through this door.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008120" cy="1322524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Doors open at 8:45am and school starts a 9:00am. </a:t>
            </a:r>
          </a:p>
          <a:p>
            <a:pPr marL="0" indent="0">
              <a:buNone/>
            </a:pPr>
            <a:endParaRPr lang="en-GB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56755" y="5739538"/>
            <a:ext cx="7968343" cy="13225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It is really important that you are on time every morning!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2" descr="Welcome to Hartburn Primary School - Hartburn Primary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675" y="4567237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0178" y="1381959"/>
            <a:ext cx="4247037" cy="3185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788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We have 3 classrooms in Year 4: 11, 12 and 13. </a:t>
            </a:r>
          </a:p>
        </p:txBody>
      </p:sp>
      <p:pic>
        <p:nvPicPr>
          <p:cNvPr id="4" name="Picture 2" descr="Welcome to Hartburn Primary School - Hartburn Primary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675" y="4567237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679" y="2518540"/>
            <a:ext cx="2371880" cy="31590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4545" y="1818043"/>
            <a:ext cx="2390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0070C0"/>
                </a:solidFill>
                <a:latin typeface="Comic Sans MS" panose="030F0702030302020204" pitchFamily="66" charset="0"/>
              </a:rPr>
              <a:t>Class 11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98366" y="1776631"/>
            <a:ext cx="2390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0070C0"/>
                </a:solidFill>
                <a:latin typeface="Comic Sans MS" panose="030F0702030302020204" pitchFamily="66" charset="0"/>
              </a:rPr>
              <a:t>Class 12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22187" y="1818044"/>
            <a:ext cx="2390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0070C0"/>
                </a:solidFill>
                <a:latin typeface="Comic Sans MS" panose="030F0702030302020204" pitchFamily="66" charset="0"/>
              </a:rPr>
              <a:t>Class 13</a:t>
            </a:r>
          </a:p>
        </p:txBody>
      </p:sp>
      <p:pic>
        <p:nvPicPr>
          <p:cNvPr id="12" name="id-35488E84-6440-4C55-A5AF-418207A49850" descr="Image.jpe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425" y="2517815"/>
            <a:ext cx="2297538" cy="3046644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3" name="Picture 12" descr="Image.jpeg"/>
          <p:cNvPicPr/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023" y="2508905"/>
            <a:ext cx="2312855" cy="30644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6410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" y="274637"/>
            <a:ext cx="10515600" cy="1325563"/>
          </a:xfrm>
        </p:spPr>
        <p:txBody>
          <a:bodyPr>
            <a:normAutofit/>
          </a:bodyPr>
          <a:lstStyle/>
          <a:p>
            <a:r>
              <a:rPr lang="en-GB" sz="6000" dirty="0">
                <a:solidFill>
                  <a:srgbClr val="0070C0"/>
                </a:solidFill>
                <a:latin typeface="Comic Sans MS" panose="030F0702030302020204" pitchFamily="66" charset="0"/>
              </a:rPr>
              <a:t>Class 11</a:t>
            </a:r>
          </a:p>
        </p:txBody>
      </p:sp>
      <p:pic>
        <p:nvPicPr>
          <p:cNvPr id="4" name="Picture 2" descr="Welcome to Hartburn Primary School - Hartburn Primary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675" y="4567237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740771" y="1508061"/>
            <a:ext cx="4610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Miss Denton</a:t>
            </a:r>
          </a:p>
        </p:txBody>
      </p:sp>
      <p:pic>
        <p:nvPicPr>
          <p:cNvPr id="1026" name="Picture 2" descr="https://www.hartburn.org.uk/wp-content/uploads/2021/07/Miss-Denton-768x10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859" y="2339058"/>
            <a:ext cx="2930644" cy="390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6898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  <a:latin typeface="Comic Sans MS" panose="030F0702030302020204" pitchFamily="66" charset="0"/>
              </a:rPr>
              <a:t>Class 12</a:t>
            </a:r>
          </a:p>
        </p:txBody>
      </p:sp>
      <p:pic>
        <p:nvPicPr>
          <p:cNvPr id="4" name="Picture 2" descr="Welcome to Hartburn Primary School - Hartburn Primary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675" y="4567237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989959" y="524951"/>
            <a:ext cx="6016790" cy="41028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6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Miss Knox </a:t>
            </a:r>
            <a:endParaRPr lang="en-GB" sz="60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endParaRPr lang="en-GB" sz="64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endParaRPr lang="en-GB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 descr="https://www.hartburn.org.uk/wp-content/uploads/2022/07/E8F6886E-9C34-4345-928C-B058AC82F526-768x1024.jpeg">
            <a:extLst>
              <a:ext uri="{FF2B5EF4-FFF2-40B4-BE49-F238E27FC236}">
                <a16:creationId xmlns:a16="http://schemas.microsoft.com/office/drawing/2014/main" id="{F0497AC3-B384-4E77-ACD6-1B56DB5ADD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137" y="2256882"/>
            <a:ext cx="3300296" cy="440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543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  <a:latin typeface="Comic Sans MS" panose="030F0702030302020204" pitchFamily="66" charset="0"/>
              </a:rPr>
              <a:t>Class 13</a:t>
            </a:r>
          </a:p>
        </p:txBody>
      </p:sp>
      <p:pic>
        <p:nvPicPr>
          <p:cNvPr id="4" name="Picture 2" descr="Welcome to Hartburn Primary School - Hartburn Primary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675" y="4567237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550227" y="4239492"/>
            <a:ext cx="5963665" cy="29481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296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>
              <a:lnSpc>
                <a:spcPct val="120000"/>
              </a:lnSpc>
            </a:pPr>
            <a:endParaRPr lang="en-GB" sz="92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endParaRPr lang="en-GB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40215" y="1440707"/>
            <a:ext cx="442621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5400" b="1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Miss Claxton</a:t>
            </a:r>
            <a:endParaRPr lang="en-GB" sz="44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www.hartburn.org.uk/wp-content/uploads/2023/07/emily-claxton.png">
            <a:extLst>
              <a:ext uri="{FF2B5EF4-FFF2-40B4-BE49-F238E27FC236}">
                <a16:creationId xmlns:a16="http://schemas.microsoft.com/office/drawing/2014/main" id="{C3373010-A720-4522-BB08-DE2BC768F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227" y="2374218"/>
            <a:ext cx="3992188" cy="4239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3819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B518B47-B927-4FA6-844A-B062E7C9439B}"/>
              </a:ext>
            </a:extLst>
          </p:cNvPr>
          <p:cNvSpPr txBox="1"/>
          <p:nvPr/>
        </p:nvSpPr>
        <p:spPr>
          <a:xfrm>
            <a:off x="432502" y="380701"/>
            <a:ext cx="11065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0070C0"/>
                </a:solidFill>
                <a:latin typeface="Comic Sans MS" panose="030F0702030302020204" pitchFamily="66" charset="0"/>
              </a:rPr>
              <a:t>Our Terrific Teaching Assistant </a:t>
            </a:r>
          </a:p>
        </p:txBody>
      </p:sp>
      <p:pic>
        <p:nvPicPr>
          <p:cNvPr id="4" name="Picture 2" descr="Welcome to Hartburn Primary School - Hartburn Primary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3160" y="5111228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333383" y="4917688"/>
            <a:ext cx="3730038" cy="21782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Mrs Burrell </a:t>
            </a:r>
          </a:p>
        </p:txBody>
      </p:sp>
      <p:pic>
        <p:nvPicPr>
          <p:cNvPr id="6" name="Picture 5" descr="C:\Users\HBCYeronimou\AppData\Local\Microsoft\Windows\INetCache\Content.Outlook\03Z72SUH\20230704_180437.jpg">
            <a:extLst>
              <a:ext uri="{FF2B5EF4-FFF2-40B4-BE49-F238E27FC236}">
                <a16:creationId xmlns:a16="http://schemas.microsoft.com/office/drawing/2014/main" id="{3A0ECBB4-A2CD-4861-A472-AF2728FC560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383" y="1407016"/>
            <a:ext cx="3554375" cy="3664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s://www.hartburn.org.uk/wp-content/uploads/2023/07/amy.png">
            <a:extLst>
              <a:ext uri="{FF2B5EF4-FFF2-40B4-BE49-F238E27FC236}">
                <a16:creationId xmlns:a16="http://schemas.microsoft.com/office/drawing/2014/main" id="{BF1970C1-C953-40C6-B25B-EED451D942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621" y="1407016"/>
            <a:ext cx="2985306" cy="366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FDFDB4A-5442-4994-A9A5-A6B18612D936}"/>
              </a:ext>
            </a:extLst>
          </p:cNvPr>
          <p:cNvSpPr txBox="1">
            <a:spLocks/>
          </p:cNvSpPr>
          <p:nvPr/>
        </p:nvSpPr>
        <p:spPr>
          <a:xfrm>
            <a:off x="5965284" y="4897338"/>
            <a:ext cx="3730038" cy="21782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Mrs Marshall </a:t>
            </a:r>
          </a:p>
        </p:txBody>
      </p:sp>
    </p:spTree>
    <p:extLst>
      <p:ext uri="{BB962C8B-B14F-4D97-AF65-F5344CB8AC3E}">
        <p14:creationId xmlns:p14="http://schemas.microsoft.com/office/powerpoint/2010/main" val="3352504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Outdoor Space.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967" y="1335088"/>
            <a:ext cx="3757083" cy="2817812"/>
          </a:xfrm>
        </p:spPr>
      </p:pic>
      <p:pic>
        <p:nvPicPr>
          <p:cNvPr id="4" name="Picture 2" descr="Welcome to Hartburn Primary School - Hartburn Primary Scho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675" y="4567237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86707"/>
            <a:ext cx="3560233" cy="26701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291" y="3074193"/>
            <a:ext cx="4314825" cy="3236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70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You will eat your dinner here.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590" y="1470025"/>
            <a:ext cx="6090709" cy="4568032"/>
          </a:xfrm>
        </p:spPr>
      </p:pic>
      <p:pic>
        <p:nvPicPr>
          <p:cNvPr id="4" name="Picture 2" descr="Welcome to Hartburn Primary School - Hartburn Primary Scho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675" y="4567237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02017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2fadc08-913c-49bc-a50d-df83947c12e0">
      <Terms xmlns="http://schemas.microsoft.com/office/infopath/2007/PartnerControls"/>
    </lcf76f155ced4ddcb4097134ff3c332f>
    <TaxCatchAll xmlns="99ddf85a-4f53-487e-a037-eb31875d1cd8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139EB094204E0408DED07E755A90838" ma:contentTypeVersion="14" ma:contentTypeDescription="Create a new document." ma:contentTypeScope="" ma:versionID="fae2a2e4541161eb45e394142679bc43">
  <xsd:schema xmlns:xsd="http://www.w3.org/2001/XMLSchema" xmlns:xs="http://www.w3.org/2001/XMLSchema" xmlns:p="http://schemas.microsoft.com/office/2006/metadata/properties" xmlns:ns2="82fadc08-913c-49bc-a50d-df83947c12e0" xmlns:ns3="99ddf85a-4f53-487e-a037-eb31875d1cd8" targetNamespace="http://schemas.microsoft.com/office/2006/metadata/properties" ma:root="true" ma:fieldsID="12d3f0a97aa7bf12c482067a98c91a46" ns2:_="" ns3:_="">
    <xsd:import namespace="82fadc08-913c-49bc-a50d-df83947c12e0"/>
    <xsd:import namespace="99ddf85a-4f53-487e-a037-eb31875d1cd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fadc08-913c-49bc-a50d-df83947c12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2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00de067c-840f-4bbc-a3b9-cd0c388f70a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ddf85a-4f53-487e-a037-eb31875d1cd8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8b579ffd-a83f-4f47-a57e-5521a64305f5}" ma:internalName="TaxCatchAll" ma:showField="CatchAllData" ma:web="99ddf85a-4f53-487e-a037-eb31875d1cd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B08A8A0-64DB-4DD2-97B3-A25512BFCCC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C3DF143-99E9-4D6A-9909-EDAD1DCBF748}">
  <ds:schemaRefs>
    <ds:schemaRef ds:uri="99ddf85a-4f53-487e-a037-eb31875d1cd8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purl.org/dc/elements/1.1/"/>
    <ds:schemaRef ds:uri="82fadc08-913c-49bc-a50d-df83947c12e0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7C3F46F-486D-47BF-9105-E5B7EF09307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2fadc08-913c-49bc-a50d-df83947c12e0"/>
    <ds:schemaRef ds:uri="99ddf85a-4f53-487e-a037-eb31875d1cd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2957</TotalTime>
  <Words>186</Words>
  <Application>Microsoft Office PowerPoint</Application>
  <PresentationFormat>Widescreen</PresentationFormat>
  <Paragraphs>42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Comic Sans MS</vt:lpstr>
      <vt:lpstr>SassoonPrimaryInfant</vt:lpstr>
      <vt:lpstr>Times New Roman</vt:lpstr>
      <vt:lpstr>Office Theme</vt:lpstr>
      <vt:lpstr>PowerPoint Presentation</vt:lpstr>
      <vt:lpstr>You will come in through this door.</vt:lpstr>
      <vt:lpstr>We have 3 classrooms in Year 4: 11, 12 and 13. </vt:lpstr>
      <vt:lpstr>Class 11</vt:lpstr>
      <vt:lpstr>Class 12</vt:lpstr>
      <vt:lpstr>Class 13</vt:lpstr>
      <vt:lpstr>PowerPoint Presentation</vt:lpstr>
      <vt:lpstr>Outdoor Space.</vt:lpstr>
      <vt:lpstr>You will eat your dinner here.</vt:lpstr>
      <vt:lpstr>This is what your day will look like.</vt:lpstr>
      <vt:lpstr>This is what you will be learning about.</vt:lpstr>
      <vt:lpstr>You will leave through this door.</vt:lpstr>
      <vt:lpstr>PowerPoint Presentation</vt:lpstr>
    </vt:vector>
  </TitlesOfParts>
  <Company>OneIT Services and Solutions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HBDParry</dc:creator>
  <cp:lastModifiedBy>HBDParry</cp:lastModifiedBy>
  <cp:revision>70</cp:revision>
  <dcterms:created xsi:type="dcterms:W3CDTF">2021-06-23T06:30:21Z</dcterms:created>
  <dcterms:modified xsi:type="dcterms:W3CDTF">2023-07-17T11:01:35Z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0x010100A139EB094204E0408DED07E755A90838</vt:lpwstr>
  </property>
  <property fmtid="{D5CDD505-2E9C-101B-9397-08002B2CF9AE}" pid="3" name="MediaServiceImageTags">
    <vt:lpwstr/>
  </property>
</Properties>
</file>