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66" r:id="rId8"/>
    <p:sldId id="258" r:id="rId9"/>
    <p:sldId id="273" r:id="rId10"/>
    <p:sldId id="272" r:id="rId11"/>
    <p:sldId id="261" r:id="rId12"/>
    <p:sldId id="263" r:id="rId13"/>
    <p:sldId id="268" r:id="rId14"/>
    <p:sldId id="269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5FB5740C-2F7B-4C10-A3BE-4B58E45ADC66}"/>
    <pc:docChg chg="custSel delSld modSld">
      <pc:chgData name="HBDParry" userId="6906c4cf-289c-42ee-bd66-82d4d897b3e1" providerId="ADAL" clId="{5FB5740C-2F7B-4C10-A3BE-4B58E45ADC66}" dt="2023-07-19T09:08:21.370" v="29" actId="1076"/>
      <pc:docMkLst>
        <pc:docMk/>
      </pc:docMkLst>
      <pc:sldChg chg="delSp modSp">
        <pc:chgData name="HBDParry" userId="6906c4cf-289c-42ee-bd66-82d4d897b3e1" providerId="ADAL" clId="{5FB5740C-2F7B-4C10-A3BE-4B58E45ADC66}" dt="2023-07-19T09:08:21.370" v="29" actId="1076"/>
        <pc:sldMkLst>
          <pc:docMk/>
          <pc:sldMk cId="124441465" sldId="264"/>
        </pc:sldMkLst>
        <pc:spChg chg="mod">
          <ac:chgData name="HBDParry" userId="6906c4cf-289c-42ee-bd66-82d4d897b3e1" providerId="ADAL" clId="{5FB5740C-2F7B-4C10-A3BE-4B58E45ADC66}" dt="2023-07-19T09:08:21.370" v="29" actId="1076"/>
          <ac:spMkLst>
            <pc:docMk/>
            <pc:sldMk cId="124441465" sldId="264"/>
            <ac:spMk id="6" creationId="{00000000-0000-0000-0000-000000000000}"/>
          </ac:spMkLst>
        </pc:spChg>
        <pc:spChg chg="del">
          <ac:chgData name="HBDParry" userId="6906c4cf-289c-42ee-bd66-82d4d897b3e1" providerId="ADAL" clId="{5FB5740C-2F7B-4C10-A3BE-4B58E45ADC66}" dt="2023-07-19T09:08:18.585" v="28" actId="478"/>
          <ac:spMkLst>
            <pc:docMk/>
            <pc:sldMk cId="124441465" sldId="264"/>
            <ac:spMk id="7" creationId="{00000000-0000-0000-0000-000000000000}"/>
          </ac:spMkLst>
        </pc:spChg>
      </pc:sldChg>
      <pc:sldChg chg="modSp">
        <pc:chgData name="HBDParry" userId="6906c4cf-289c-42ee-bd66-82d4d897b3e1" providerId="ADAL" clId="{5FB5740C-2F7B-4C10-A3BE-4B58E45ADC66}" dt="2023-07-19T09:08:07.525" v="23" actId="20577"/>
        <pc:sldMkLst>
          <pc:docMk/>
          <pc:sldMk cId="4124613255" sldId="268"/>
        </pc:sldMkLst>
        <pc:spChg chg="mod">
          <ac:chgData name="HBDParry" userId="6906c4cf-289c-42ee-bd66-82d4d897b3e1" providerId="ADAL" clId="{5FB5740C-2F7B-4C10-A3BE-4B58E45ADC66}" dt="2023-07-19T09:08:07.525" v="23" actId="20577"/>
          <ac:spMkLst>
            <pc:docMk/>
            <pc:sldMk cId="4124613255" sldId="268"/>
            <ac:spMk id="3" creationId="{00000000-0000-0000-0000-000000000000}"/>
          </ac:spMkLst>
        </pc:spChg>
      </pc:sldChg>
      <pc:sldChg chg="addSp delSp modSp">
        <pc:chgData name="HBDParry" userId="6906c4cf-289c-42ee-bd66-82d4d897b3e1" providerId="ADAL" clId="{5FB5740C-2F7B-4C10-A3BE-4B58E45ADC66}" dt="2023-07-17T09:45:30.500" v="13"/>
        <pc:sldMkLst>
          <pc:docMk/>
          <pc:sldMk cId="353744391" sldId="269"/>
        </pc:sldMkLst>
        <pc:spChg chg="del">
          <ac:chgData name="HBDParry" userId="6906c4cf-289c-42ee-bd66-82d4d897b3e1" providerId="ADAL" clId="{5FB5740C-2F7B-4C10-A3BE-4B58E45ADC66}" dt="2023-07-17T09:41:18.494" v="2" actId="478"/>
          <ac:spMkLst>
            <pc:docMk/>
            <pc:sldMk cId="353744391" sldId="269"/>
            <ac:spMk id="2" creationId="{00000000-0000-0000-0000-000000000000}"/>
          </ac:spMkLst>
        </pc:spChg>
        <pc:spChg chg="add del mod">
          <ac:chgData name="HBDParry" userId="6906c4cf-289c-42ee-bd66-82d4d897b3e1" providerId="ADAL" clId="{5FB5740C-2F7B-4C10-A3BE-4B58E45ADC66}" dt="2023-07-17T09:41:22.589" v="4" actId="478"/>
          <ac:spMkLst>
            <pc:docMk/>
            <pc:sldMk cId="353744391" sldId="269"/>
            <ac:spMk id="6" creationId="{AA8C9A22-5703-4849-B264-53017E4637C4}"/>
          </ac:spMkLst>
        </pc:spChg>
        <pc:spChg chg="add del">
          <ac:chgData name="HBDParry" userId="6906c4cf-289c-42ee-bd66-82d4d897b3e1" providerId="ADAL" clId="{5FB5740C-2F7B-4C10-A3BE-4B58E45ADC66}" dt="2023-07-17T09:42:09.311" v="8"/>
          <ac:spMkLst>
            <pc:docMk/>
            <pc:sldMk cId="353744391" sldId="269"/>
            <ac:spMk id="7" creationId="{E6FE7348-E15F-46FA-B36B-2DA17ABB2755}"/>
          </ac:spMkLst>
        </pc:spChg>
        <pc:spChg chg="del">
          <ac:chgData name="HBDParry" userId="6906c4cf-289c-42ee-bd66-82d4d897b3e1" providerId="ADAL" clId="{5FB5740C-2F7B-4C10-A3BE-4B58E45ADC66}" dt="2023-07-17T09:41:18.494" v="2" actId="478"/>
          <ac:spMkLst>
            <pc:docMk/>
            <pc:sldMk cId="353744391" sldId="269"/>
            <ac:spMk id="9" creationId="{FE5234E5-423C-4F4A-94AC-3C017DD10E76}"/>
          </ac:spMkLst>
        </pc:spChg>
        <pc:spChg chg="add">
          <ac:chgData name="HBDParry" userId="6906c4cf-289c-42ee-bd66-82d4d897b3e1" providerId="ADAL" clId="{5FB5740C-2F7B-4C10-A3BE-4B58E45ADC66}" dt="2023-07-17T09:41:19.671" v="3"/>
          <ac:spMkLst>
            <pc:docMk/>
            <pc:sldMk cId="353744391" sldId="269"/>
            <ac:spMk id="10" creationId="{14C1D173-3124-4DBE-A105-B0AF00744EE7}"/>
          </ac:spMkLst>
        </pc:spChg>
        <pc:spChg chg="add mod">
          <ac:chgData name="HBDParry" userId="6906c4cf-289c-42ee-bd66-82d4d897b3e1" providerId="ADAL" clId="{5FB5740C-2F7B-4C10-A3BE-4B58E45ADC66}" dt="2023-07-17T09:41:45.827" v="5"/>
          <ac:spMkLst>
            <pc:docMk/>
            <pc:sldMk cId="353744391" sldId="269"/>
            <ac:spMk id="11" creationId="{05688BF4-DF43-4EE3-9E27-D1F2F9AC79B1}"/>
          </ac:spMkLst>
        </pc:spChg>
        <pc:spChg chg="add mod">
          <ac:chgData name="HBDParry" userId="6906c4cf-289c-42ee-bd66-82d4d897b3e1" providerId="ADAL" clId="{5FB5740C-2F7B-4C10-A3BE-4B58E45ADC66}" dt="2023-07-17T09:41:57.059" v="6"/>
          <ac:spMkLst>
            <pc:docMk/>
            <pc:sldMk cId="353744391" sldId="269"/>
            <ac:spMk id="12" creationId="{9E135C34-CFDD-4AA7-A39E-629FAE934E48}"/>
          </ac:spMkLst>
        </pc:spChg>
        <pc:spChg chg="add mod">
          <ac:chgData name="HBDParry" userId="6906c4cf-289c-42ee-bd66-82d4d897b3e1" providerId="ADAL" clId="{5FB5740C-2F7B-4C10-A3BE-4B58E45ADC66}" dt="2023-07-17T09:42:40.719" v="12" actId="14100"/>
          <ac:spMkLst>
            <pc:docMk/>
            <pc:sldMk cId="353744391" sldId="269"/>
            <ac:spMk id="13" creationId="{15DB456E-E8C8-44C5-B662-85E259137495}"/>
          </ac:spMkLst>
        </pc:spChg>
        <pc:spChg chg="add del">
          <ac:chgData name="HBDParry" userId="6906c4cf-289c-42ee-bd66-82d4d897b3e1" providerId="ADAL" clId="{5FB5740C-2F7B-4C10-A3BE-4B58E45ADC66}" dt="2023-07-17T09:42:09.311" v="8"/>
          <ac:spMkLst>
            <pc:docMk/>
            <pc:sldMk cId="353744391" sldId="269"/>
            <ac:spMk id="14" creationId="{C1608A45-4544-465D-A85C-2124F84B647C}"/>
          </ac:spMkLst>
        </pc:spChg>
        <pc:spChg chg="add del">
          <ac:chgData name="HBDParry" userId="6906c4cf-289c-42ee-bd66-82d4d897b3e1" providerId="ADAL" clId="{5FB5740C-2F7B-4C10-A3BE-4B58E45ADC66}" dt="2023-07-17T09:42:35.816" v="10"/>
          <ac:spMkLst>
            <pc:docMk/>
            <pc:sldMk cId="353744391" sldId="269"/>
            <ac:spMk id="15" creationId="{4164330A-A6E2-4CC3-82FB-3AE74DFA9160}"/>
          </ac:spMkLst>
        </pc:spChg>
        <pc:spChg chg="add del">
          <ac:chgData name="HBDParry" userId="6906c4cf-289c-42ee-bd66-82d4d897b3e1" providerId="ADAL" clId="{5FB5740C-2F7B-4C10-A3BE-4B58E45ADC66}" dt="2023-07-17T09:42:35.816" v="10"/>
          <ac:spMkLst>
            <pc:docMk/>
            <pc:sldMk cId="353744391" sldId="269"/>
            <ac:spMk id="16" creationId="{15EB517A-7CF2-4F8D-AD8D-A52CE26BC9FF}"/>
          </ac:spMkLst>
        </pc:spChg>
        <pc:picChg chg="del">
          <ac:chgData name="HBDParry" userId="6906c4cf-289c-42ee-bd66-82d4d897b3e1" providerId="ADAL" clId="{5FB5740C-2F7B-4C10-A3BE-4B58E45ADC66}" dt="2023-07-17T09:41:18.494" v="2" actId="478"/>
          <ac:picMkLst>
            <pc:docMk/>
            <pc:sldMk cId="353744391" sldId="269"/>
            <ac:picMk id="4" creationId="{00000000-0000-0000-0000-000000000000}"/>
          </ac:picMkLst>
        </pc:picChg>
        <pc:picChg chg="add">
          <ac:chgData name="HBDParry" userId="6906c4cf-289c-42ee-bd66-82d4d897b3e1" providerId="ADAL" clId="{5FB5740C-2F7B-4C10-A3BE-4B58E45ADC66}" dt="2023-07-17T09:41:19.671" v="3"/>
          <ac:picMkLst>
            <pc:docMk/>
            <pc:sldMk cId="353744391" sldId="269"/>
            <ac:picMk id="8" creationId="{D0031F36-9381-48B0-82F8-6C93475D5213}"/>
          </ac:picMkLst>
        </pc:picChg>
        <pc:picChg chg="add">
          <ac:chgData name="HBDParry" userId="6906c4cf-289c-42ee-bd66-82d4d897b3e1" providerId="ADAL" clId="{5FB5740C-2F7B-4C10-A3BE-4B58E45ADC66}" dt="2023-07-17T09:45:30.500" v="13"/>
          <ac:picMkLst>
            <pc:docMk/>
            <pc:sldMk cId="353744391" sldId="269"/>
            <ac:picMk id="19" creationId="{B308B5A9-A4C2-47BE-8CAC-38EE83C79FB9}"/>
          </ac:picMkLst>
        </pc:picChg>
        <pc:picChg chg="add">
          <ac:chgData name="HBDParry" userId="6906c4cf-289c-42ee-bd66-82d4d897b3e1" providerId="ADAL" clId="{5FB5740C-2F7B-4C10-A3BE-4B58E45ADC66}" dt="2023-07-17T09:45:30.500" v="13"/>
          <ac:picMkLst>
            <pc:docMk/>
            <pc:sldMk cId="353744391" sldId="269"/>
            <ac:picMk id="20" creationId="{8244F92D-D5A6-4A15-A6BF-50551E752E4A}"/>
          </ac:picMkLst>
        </pc:picChg>
        <pc:picChg chg="add">
          <ac:chgData name="HBDParry" userId="6906c4cf-289c-42ee-bd66-82d4d897b3e1" providerId="ADAL" clId="{5FB5740C-2F7B-4C10-A3BE-4B58E45ADC66}" dt="2023-07-17T09:45:30.500" v="13"/>
          <ac:picMkLst>
            <pc:docMk/>
            <pc:sldMk cId="353744391" sldId="269"/>
            <ac:picMk id="21" creationId="{435BB16C-1828-4EC1-A7B9-0F7980F0A2C4}"/>
          </ac:picMkLst>
        </pc:picChg>
        <pc:picChg chg="add del">
          <ac:chgData name="HBDParry" userId="6906c4cf-289c-42ee-bd66-82d4d897b3e1" providerId="ADAL" clId="{5FB5740C-2F7B-4C10-A3BE-4B58E45ADC66}" dt="2023-07-17T09:42:09.311" v="8"/>
          <ac:picMkLst>
            <pc:docMk/>
            <pc:sldMk cId="353744391" sldId="269"/>
            <ac:picMk id="2049" creationId="{CBB61B6C-9214-4004-8179-F9AE8660C1C9}"/>
          </ac:picMkLst>
        </pc:picChg>
        <pc:picChg chg="add del">
          <ac:chgData name="HBDParry" userId="6906c4cf-289c-42ee-bd66-82d4d897b3e1" providerId="ADAL" clId="{5FB5740C-2F7B-4C10-A3BE-4B58E45ADC66}" dt="2023-07-17T09:42:35.816" v="10"/>
          <ac:picMkLst>
            <pc:docMk/>
            <pc:sldMk cId="353744391" sldId="269"/>
            <ac:picMk id="2052" creationId="{555C7657-C586-4E63-B5A1-66826F605C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5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9:05  – Reading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9:15 - English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10:45 – Break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11:00 – Maths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12:15 Lunch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13:15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15:15 - Home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pic>
        <p:nvPicPr>
          <p:cNvPr id="1026" name="Picture 2" descr="Maths mastery uncov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8633" flipV="1">
            <a:off x="9847114" y="1724127"/>
            <a:ext cx="1063617" cy="8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Stack of Books Vector Images (over 4,2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188">
            <a:off x="567775" y="1984589"/>
            <a:ext cx="1841187" cy="19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Art Palette And Two Brushes Stock Vector - Illustration of colored,  school: 91494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89">
            <a:off x="7785058" y="2615998"/>
            <a:ext cx="1559881" cy="12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Earth - Earth Clipart - (2400x2242) Png Clipart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12">
            <a:off x="2371080" y="3977110"/>
            <a:ext cx="1546525" cy="14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galery net: Cartoon Paper Wri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277">
            <a:off x="2824325" y="2164887"/>
            <a:ext cx="2004609" cy="12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iffel tower cartoon french flag - Clip Art Libr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815">
            <a:off x="10005114" y="3554351"/>
            <a:ext cx="1476699" cy="11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1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Welcome to Hartburn Primary School - Hartburn Primary School">
            <a:extLst>
              <a:ext uri="{FF2B5EF4-FFF2-40B4-BE49-F238E27FC236}">
                <a16:creationId xmlns:a16="http://schemas.microsoft.com/office/drawing/2014/main" id="{D0031F36-9381-48B0-82F8-6C93475D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491095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4C1D173-3124-4DBE-A105-B0AF00744EE7}"/>
              </a:ext>
            </a:extLst>
          </p:cNvPr>
          <p:cNvSpPr>
            <a:spLocks noGrp="1"/>
          </p:cNvSpPr>
          <p:nvPr/>
        </p:nvSpPr>
        <p:spPr>
          <a:xfrm>
            <a:off x="487363" y="203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5688BF4-DF43-4EE3-9E27-D1F2F9AC79B1}"/>
              </a:ext>
            </a:extLst>
          </p:cNvPr>
          <p:cNvSpPr txBox="1"/>
          <p:nvPr/>
        </p:nvSpPr>
        <p:spPr>
          <a:xfrm>
            <a:off x="552301" y="4680120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SassoonPrimaryInfant" pitchFamily="2" charset="0"/>
              </a:rPr>
              <a:t>Dynamic Dynasties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E135C34-CFDD-4AA7-A39E-629FAE934E48}"/>
              </a:ext>
            </a:extLst>
          </p:cNvPr>
          <p:cNvSpPr txBox="1"/>
          <p:nvPr/>
        </p:nvSpPr>
        <p:spPr>
          <a:xfrm>
            <a:off x="3831994" y="4681392"/>
            <a:ext cx="337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SassoonPrimaryInfant" pitchFamily="2" charset="0"/>
              </a:rPr>
              <a:t>Sow, Grow and Farm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5DB456E-E8C8-44C5-B662-85E259137495}"/>
              </a:ext>
            </a:extLst>
          </p:cNvPr>
          <p:cNvSpPr txBox="1"/>
          <p:nvPr/>
        </p:nvSpPr>
        <p:spPr>
          <a:xfrm>
            <a:off x="7570512" y="4681392"/>
            <a:ext cx="36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>
                <a:latin typeface="SassoonPrimaryInfant" pitchFamily="2" charset="0"/>
              </a:rPr>
              <a:t>Groundbreaking</a:t>
            </a:r>
            <a:r>
              <a:rPr lang="en-GB" sz="2400" dirty="0">
                <a:latin typeface="SassoonPrimaryInfant" pitchFamily="2" charset="0"/>
              </a:rPr>
              <a:t> Greeks</a:t>
            </a:r>
          </a:p>
        </p:txBody>
      </p:sp>
      <p:pic>
        <p:nvPicPr>
          <p:cNvPr id="19" name="Picture 2" descr="Dynamic Dynasties | Year 5 | History | Cornerstones Curriculum">
            <a:extLst>
              <a:ext uri="{FF2B5EF4-FFF2-40B4-BE49-F238E27FC236}">
                <a16:creationId xmlns:a16="http://schemas.microsoft.com/office/drawing/2014/main" id="{B308B5A9-A4C2-47BE-8CAC-38EE83C7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4" y="1840404"/>
            <a:ext cx="3276600" cy="26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ow, Grow and Farm">
            <a:extLst>
              <a:ext uri="{FF2B5EF4-FFF2-40B4-BE49-F238E27FC236}">
                <a16:creationId xmlns:a16="http://schemas.microsoft.com/office/drawing/2014/main" id="{8244F92D-D5A6-4A15-A6BF-50551E752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26" y="2497794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Groundbreaking Greeks | Year 5 | History | Cornerstones Curriculum">
            <a:extLst>
              <a:ext uri="{FF2B5EF4-FFF2-40B4-BE49-F238E27FC236}">
                <a16:creationId xmlns:a16="http://schemas.microsoft.com/office/drawing/2014/main" id="{435BB16C-1828-4EC1-A7B9-0F7980F0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11" y="2287170"/>
            <a:ext cx="3423891" cy="22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9055" y="3244713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15.15.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Photo of door </a:t>
            </a: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25625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at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Photo of door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25625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93700"/>
            <a:ext cx="10922000" cy="129698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We have 3 classrooms in Year 5. </a:t>
            </a:r>
            <a:b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14, 15 and 16. 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2191" y="2752017"/>
            <a:ext cx="3310467" cy="248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9507" y="575239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8264" y="2763233"/>
            <a:ext cx="3318320" cy="2488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00" y="5790848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4175" y="5790847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2"/>
          <a:stretch/>
        </p:blipFill>
        <p:spPr>
          <a:xfrm rot="5400000">
            <a:off x="2944116" y="2884123"/>
            <a:ext cx="3269157" cy="2197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9"/>
          <a:stretch/>
        </p:blipFill>
        <p:spPr>
          <a:xfrm rot="5400000">
            <a:off x="168338" y="2874717"/>
            <a:ext cx="3283340" cy="22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14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49736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8C4E77-944E-426C-A1A9-A1622A874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11" y="1156494"/>
            <a:ext cx="2447627" cy="4351338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6225" y="5514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Miss Singh</a:t>
            </a:r>
          </a:p>
        </p:txBody>
      </p:sp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15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4" y="5465039"/>
            <a:ext cx="1785505" cy="118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B8565A-BADC-4204-BC7B-5BA9A7DB0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1795272"/>
            <a:ext cx="3810000" cy="326745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5600" y="5320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McKibbin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16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6B3602-F741-4F9D-8475-4F8E2D24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9DA65-7554-436A-A94B-16D91237C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1027906"/>
            <a:ext cx="4222750" cy="46492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0C002F5-3B5B-44CF-A266-72B53FFC101D}"/>
              </a:ext>
            </a:extLst>
          </p:cNvPr>
          <p:cNvSpPr txBox="1">
            <a:spLocks/>
          </p:cNvSpPr>
          <p:nvPr/>
        </p:nvSpPr>
        <p:spPr>
          <a:xfrm>
            <a:off x="276225" y="5514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Miss Collins</a:t>
            </a:r>
          </a:p>
        </p:txBody>
      </p:sp>
    </p:spTree>
    <p:extLst>
      <p:ext uri="{BB962C8B-B14F-4D97-AF65-F5344CB8AC3E}">
        <p14:creationId xmlns:p14="http://schemas.microsoft.com/office/powerpoint/2010/main" val="359934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Year 5 Teaching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483" y="5349054"/>
            <a:ext cx="4335202" cy="989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Mrs McFarlane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79374" y="5349054"/>
            <a:ext cx="4335202" cy="98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BD5D8-D5DF-4E4E-90FD-65FDC8AC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9642" y="2063598"/>
            <a:ext cx="3636696" cy="2730804"/>
          </a:xfrm>
          <a:prstGeom prst="rect">
            <a:avLst/>
          </a:prstGeom>
        </p:spPr>
      </p:pic>
      <p:pic>
        <p:nvPicPr>
          <p:cNvPr id="9" name="Picture 8" descr="C:\Users\HBCYeronimou\AppData\Local\Microsoft\Windows\INetCache\Content.Outlook\03Z72SUH\Image (003).jpeg">
            <a:extLst>
              <a:ext uri="{FF2B5EF4-FFF2-40B4-BE49-F238E27FC236}">
                <a16:creationId xmlns:a16="http://schemas.microsoft.com/office/drawing/2014/main" id="{D57F1466-EE2C-422A-A599-E9C0D5DCAF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21" y="1610652"/>
            <a:ext cx="2647718" cy="3636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CC3D42-9555-404E-97C3-DF08AA872DAA}"/>
              </a:ext>
            </a:extLst>
          </p:cNvPr>
          <p:cNvSpPr txBox="1">
            <a:spLocks/>
          </p:cNvSpPr>
          <p:nvPr/>
        </p:nvSpPr>
        <p:spPr>
          <a:xfrm>
            <a:off x="6096000" y="5443512"/>
            <a:ext cx="4335202" cy="98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Miss Garrett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1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1335088"/>
            <a:ext cx="3757083" cy="281781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707"/>
            <a:ext cx="3560233" cy="26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3074193"/>
            <a:ext cx="4314825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0" y="1470025"/>
            <a:ext cx="6090709" cy="456803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3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9EB094204E0408DED07E755A90838" ma:contentTypeVersion="14" ma:contentTypeDescription="Create a new document." ma:contentTypeScope="" ma:versionID="fae2a2e4541161eb45e394142679bc43">
  <xsd:schema xmlns:xsd="http://www.w3.org/2001/XMLSchema" xmlns:xs="http://www.w3.org/2001/XMLSchema" xmlns:p="http://schemas.microsoft.com/office/2006/metadata/properties" xmlns:ns2="82fadc08-913c-49bc-a50d-df83947c12e0" xmlns:ns3="99ddf85a-4f53-487e-a037-eb31875d1cd8" targetNamespace="http://schemas.microsoft.com/office/2006/metadata/properties" ma:root="true" ma:fieldsID="12d3f0a97aa7bf12c482067a98c91a46" ns2:_="" ns3:_="">
    <xsd:import namespace="82fadc08-913c-49bc-a50d-df83947c12e0"/>
    <xsd:import namespace="99ddf85a-4f53-487e-a037-eb31875d1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adc08-913c-49bc-a50d-df83947c1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0de067c-840f-4bbc-a3b9-cd0c388f7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f85a-4f53-487e-a037-eb31875d1c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579ffd-a83f-4f47-a57e-5521a64305f5}" ma:internalName="TaxCatchAll" ma:showField="CatchAllData" ma:web="99ddf85a-4f53-487e-a037-eb31875d1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fadc08-913c-49bc-a50d-df83947c12e0">
      <Terms xmlns="http://schemas.microsoft.com/office/infopath/2007/PartnerControls"/>
    </lcf76f155ced4ddcb4097134ff3c332f>
    <TaxCatchAll xmlns="99ddf85a-4f53-487e-a037-eb31875d1cd8" xsi:nil="true"/>
  </documentManagement>
</p:properties>
</file>

<file path=customXml/itemProps1.xml><?xml version="1.0" encoding="utf-8"?>
<ds:datastoreItem xmlns:ds="http://schemas.openxmlformats.org/officeDocument/2006/customXml" ds:itemID="{D553A3F7-E68B-4091-88EE-39DB66FEB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adc08-913c-49bc-a50d-df83947c12e0"/>
    <ds:schemaRef ds:uri="99ddf85a-4f53-487e-a037-eb31875d1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7EB1AA-E30D-485F-A8B8-3D4338BFC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718913-08CE-4B51-A70D-703EB80AFCDE}">
  <ds:schemaRefs>
    <ds:schemaRef ds:uri="82fadc08-913c-49bc-a50d-df83947c12e0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99ddf85a-4f53-487e-a037-eb31875d1cd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182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  <vt:lpstr>You will come in through this door.</vt:lpstr>
      <vt:lpstr>We have 3 classrooms in Year 5.  Class 14, 15 and 16. </vt:lpstr>
      <vt:lpstr>Class 14</vt:lpstr>
      <vt:lpstr>Class 15</vt:lpstr>
      <vt:lpstr>Class 16</vt:lpstr>
      <vt:lpstr>Year 5 Teaching Assistants</vt:lpstr>
      <vt:lpstr>Outdoor Space.</vt:lpstr>
      <vt:lpstr>You will eat your dinner here.</vt:lpstr>
      <vt:lpstr>This is what your day will look like.</vt:lpstr>
      <vt:lpstr>PowerPoint Presentation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HBDParry</cp:lastModifiedBy>
  <cp:revision>60</cp:revision>
  <dcterms:created xsi:type="dcterms:W3CDTF">2021-06-23T06:30:21Z</dcterms:created>
  <dcterms:modified xsi:type="dcterms:W3CDTF">2023-07-19T09:08:31Z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0x010100A139EB094204E0408DED07E755A90838</vt:lpwstr>
  </property>
  <property fmtid="{D5CDD505-2E9C-101B-9397-08002B2CF9AE}" pid="3" name="MediaServiceImageTags">
    <vt:lpwstr/>
  </property>
</Properties>
</file>