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83" r:id="rId8"/>
    <p:sldId id="266" r:id="rId9"/>
    <p:sldId id="282" r:id="rId10"/>
    <p:sldId id="258" r:id="rId11"/>
    <p:sldId id="281" r:id="rId12"/>
    <p:sldId id="279" r:id="rId13"/>
    <p:sldId id="261" r:id="rId14"/>
    <p:sldId id="263" r:id="rId15"/>
    <p:sldId id="270" r:id="rId16"/>
    <p:sldId id="271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9CC8AE39-7146-469E-B90B-02FF77433F13}"/>
    <pc:docChg chg="undo custSel delSld modSld">
      <pc:chgData name="HBDParry" userId="6906c4cf-289c-42ee-bd66-82d4d897b3e1" providerId="ADAL" clId="{9CC8AE39-7146-469E-B90B-02FF77433F13}" dt="2023-07-19T09:10:57.004" v="172" actId="6549"/>
      <pc:docMkLst>
        <pc:docMk/>
      </pc:docMkLst>
      <pc:sldChg chg="addSp delSp modSp">
        <pc:chgData name="HBDParry" userId="6906c4cf-289c-42ee-bd66-82d4d897b3e1" providerId="ADAL" clId="{9CC8AE39-7146-469E-B90B-02FF77433F13}" dt="2023-07-17T08:39:14.255" v="77" actId="1076"/>
        <pc:sldMkLst>
          <pc:docMk/>
          <pc:sldMk cId="2482604015" sldId="258"/>
        </pc:sldMkLst>
        <pc:spChg chg="del mod">
          <ac:chgData name="HBDParry" userId="6906c4cf-289c-42ee-bd66-82d4d897b3e1" providerId="ADAL" clId="{9CC8AE39-7146-469E-B90B-02FF77433F13}" dt="2023-07-17T08:38:40.768" v="67" actId="478"/>
          <ac:spMkLst>
            <pc:docMk/>
            <pc:sldMk cId="2482604015" sldId="258"/>
            <ac:spMk id="2" creationId="{00000000-0000-0000-0000-000000000000}"/>
          </ac:spMkLst>
        </pc:spChg>
        <pc:spChg chg="add mod">
          <ac:chgData name="HBDParry" userId="6906c4cf-289c-42ee-bd66-82d4d897b3e1" providerId="ADAL" clId="{9CC8AE39-7146-469E-B90B-02FF77433F13}" dt="2023-07-17T08:38:40.768" v="67" actId="478"/>
          <ac:spMkLst>
            <pc:docMk/>
            <pc:sldMk cId="2482604015" sldId="258"/>
            <ac:spMk id="6" creationId="{6F901F6C-2673-49E7-823E-0074673996D3}"/>
          </ac:spMkLst>
        </pc:spChg>
        <pc:spChg chg="mod">
          <ac:chgData name="HBDParry" userId="6906c4cf-289c-42ee-bd66-82d4d897b3e1" providerId="ADAL" clId="{9CC8AE39-7146-469E-B90B-02FF77433F13}" dt="2023-07-17T08:39:10.911" v="76" actId="1076"/>
          <ac:spMkLst>
            <pc:docMk/>
            <pc:sldMk cId="2482604015" sldId="258"/>
            <ac:spMk id="8" creationId="{00000000-0000-0000-0000-000000000000}"/>
          </ac:spMkLst>
        </pc:spChg>
        <pc:spChg chg="add mod">
          <ac:chgData name="HBDParry" userId="6906c4cf-289c-42ee-bd66-82d4d897b3e1" providerId="ADAL" clId="{9CC8AE39-7146-469E-B90B-02FF77433F13}" dt="2023-07-17T08:38:50.446" v="70" actId="20577"/>
          <ac:spMkLst>
            <pc:docMk/>
            <pc:sldMk cId="2482604015" sldId="258"/>
            <ac:spMk id="9" creationId="{AABCD1FE-F0DF-4B98-AD67-8001C2635ECD}"/>
          </ac:spMkLst>
        </pc:spChg>
        <pc:picChg chg="mod">
          <ac:chgData name="HBDParry" userId="6906c4cf-289c-42ee-bd66-82d4d897b3e1" providerId="ADAL" clId="{9CC8AE39-7146-469E-B90B-02FF77433F13}" dt="2023-07-17T08:39:14.255" v="77" actId="1076"/>
          <ac:picMkLst>
            <pc:docMk/>
            <pc:sldMk cId="2482604015" sldId="258"/>
            <ac:picMk id="4" creationId="{00000000-0000-0000-0000-000000000000}"/>
          </ac:picMkLst>
        </pc:picChg>
        <pc:picChg chg="del mod">
          <ac:chgData name="HBDParry" userId="6906c4cf-289c-42ee-bd66-82d4d897b3e1" providerId="ADAL" clId="{9CC8AE39-7146-469E-B90B-02FF77433F13}" dt="2023-07-17T08:38:53.967" v="72" actId="478"/>
          <ac:picMkLst>
            <pc:docMk/>
            <pc:sldMk cId="2482604015" sldId="258"/>
            <ac:picMk id="5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39:08.022" v="75" actId="1076"/>
          <ac:picMkLst>
            <pc:docMk/>
            <pc:sldMk cId="2482604015" sldId="258"/>
            <ac:picMk id="3074" creationId="{F514A7EE-2ABE-4ABA-AD2A-A5607CB08CFB}"/>
          </ac:picMkLst>
        </pc:picChg>
      </pc:sldChg>
      <pc:sldChg chg="addSp delSp modSp">
        <pc:chgData name="HBDParry" userId="6906c4cf-289c-42ee-bd66-82d4d897b3e1" providerId="ADAL" clId="{9CC8AE39-7146-469E-B90B-02FF77433F13}" dt="2023-07-17T08:37:23.165" v="41" actId="1076"/>
        <pc:sldMkLst>
          <pc:docMk/>
          <pc:sldMk cId="2845729909" sldId="266"/>
        </pc:sldMkLst>
        <pc:spChg chg="del">
          <ac:chgData name="HBDParry" userId="6906c4cf-289c-42ee-bd66-82d4d897b3e1" providerId="ADAL" clId="{9CC8AE39-7146-469E-B90B-02FF77433F13}" dt="2023-07-17T08:36:50.605" v="35" actId="478"/>
          <ac:spMkLst>
            <pc:docMk/>
            <pc:sldMk cId="2845729909" sldId="266"/>
            <ac:spMk id="3" creationId="{C9FC5428-5048-45F4-AB73-129F8ECB7048}"/>
          </ac:spMkLst>
        </pc:spChg>
        <pc:spChg chg="mod">
          <ac:chgData name="HBDParry" userId="6906c4cf-289c-42ee-bd66-82d4d897b3e1" providerId="ADAL" clId="{9CC8AE39-7146-469E-B90B-02FF77433F13}" dt="2023-07-17T08:36:54.413" v="36" actId="1076"/>
          <ac:spMkLst>
            <pc:docMk/>
            <pc:sldMk cId="2845729909" sldId="266"/>
            <ac:spMk id="6" creationId="{00000000-0000-0000-0000-000000000000}"/>
          </ac:spMkLst>
        </pc:spChg>
        <pc:picChg chg="del mod">
          <ac:chgData name="HBDParry" userId="6906c4cf-289c-42ee-bd66-82d4d897b3e1" providerId="ADAL" clId="{9CC8AE39-7146-469E-B90B-02FF77433F13}" dt="2023-07-17T08:36:56.222" v="38" actId="478"/>
          <ac:picMkLst>
            <pc:docMk/>
            <pc:sldMk cId="2845729909" sldId="266"/>
            <ac:picMk id="5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37:23.165" v="41" actId="1076"/>
          <ac:picMkLst>
            <pc:docMk/>
            <pc:sldMk cId="2845729909" sldId="266"/>
            <ac:picMk id="1026" creationId="{206EF697-84CC-4137-B4D3-0D0F6C2B666E}"/>
          </ac:picMkLst>
        </pc:picChg>
      </pc:sldChg>
      <pc:sldChg chg="modSp">
        <pc:chgData name="HBDParry" userId="6906c4cf-289c-42ee-bd66-82d4d897b3e1" providerId="ADAL" clId="{9CC8AE39-7146-469E-B90B-02FF77433F13}" dt="2023-07-19T09:10:57.004" v="172" actId="6549"/>
        <pc:sldMkLst>
          <pc:docMk/>
          <pc:sldMk cId="1076174226" sldId="270"/>
        </pc:sldMkLst>
        <pc:spChg chg="mod">
          <ac:chgData name="HBDParry" userId="6906c4cf-289c-42ee-bd66-82d4d897b3e1" providerId="ADAL" clId="{9CC8AE39-7146-469E-B90B-02FF77433F13}" dt="2023-07-19T09:10:57.004" v="172" actId="6549"/>
          <ac:spMkLst>
            <pc:docMk/>
            <pc:sldMk cId="1076174226" sldId="270"/>
            <ac:spMk id="3" creationId="{00000000-0000-0000-0000-000000000000}"/>
          </ac:spMkLst>
        </pc:spChg>
      </pc:sldChg>
      <pc:sldChg chg="addSp delSp modSp">
        <pc:chgData name="HBDParry" userId="6906c4cf-289c-42ee-bd66-82d4d897b3e1" providerId="ADAL" clId="{9CC8AE39-7146-469E-B90B-02FF77433F13}" dt="2023-07-17T09:45:23.480" v="169" actId="14100"/>
        <pc:sldMkLst>
          <pc:docMk/>
          <pc:sldMk cId="4243441573" sldId="271"/>
        </pc:sldMkLst>
        <pc:spChg chg="del">
          <ac:chgData name="HBDParry" userId="6906c4cf-289c-42ee-bd66-82d4d897b3e1" providerId="ADAL" clId="{9CC8AE39-7146-469E-B90B-02FF77433F13}" dt="2023-07-17T09:43:32.224" v="157" actId="478"/>
          <ac:spMkLst>
            <pc:docMk/>
            <pc:sldMk cId="4243441573" sldId="271"/>
            <ac:spMk id="2" creationId="{00000000-0000-0000-0000-000000000000}"/>
          </ac:spMkLst>
        </pc:spChg>
        <pc:spChg chg="del mod">
          <ac:chgData name="HBDParry" userId="6906c4cf-289c-42ee-bd66-82d4d897b3e1" providerId="ADAL" clId="{9CC8AE39-7146-469E-B90B-02FF77433F13}" dt="2023-07-17T08:42:06.036" v="143" actId="478"/>
          <ac:spMkLst>
            <pc:docMk/>
            <pc:sldMk cId="4243441573" sldId="271"/>
            <ac:spMk id="3" creationId="{00000000-0000-0000-0000-000000000000}"/>
          </ac:spMkLst>
        </pc:spChg>
        <pc:spChg chg="add mod">
          <ac:chgData name="HBDParry" userId="6906c4cf-289c-42ee-bd66-82d4d897b3e1" providerId="ADAL" clId="{9CC8AE39-7146-469E-B90B-02FF77433F13}" dt="2023-07-17T09:43:32.224" v="157" actId="478"/>
          <ac:spMkLst>
            <pc:docMk/>
            <pc:sldMk cId="4243441573" sldId="271"/>
            <ac:spMk id="6" creationId="{243706B5-FF24-46D6-8160-4A2EACE78491}"/>
          </ac:spMkLst>
        </pc:spChg>
        <pc:spChg chg="add">
          <ac:chgData name="HBDParry" userId="6906c4cf-289c-42ee-bd66-82d4d897b3e1" providerId="ADAL" clId="{9CC8AE39-7146-469E-B90B-02FF77433F13}" dt="2023-07-17T09:43:33.251" v="158"/>
          <ac:spMkLst>
            <pc:docMk/>
            <pc:sldMk cId="4243441573" sldId="271"/>
            <ac:spMk id="8" creationId="{4060CD02-E2EF-4095-AE5E-B731EB51F8CB}"/>
          </ac:spMkLst>
        </pc:spChg>
        <pc:spChg chg="add del mod">
          <ac:chgData name="HBDParry" userId="6906c4cf-289c-42ee-bd66-82d4d897b3e1" providerId="ADAL" clId="{9CC8AE39-7146-469E-B90B-02FF77433F13}" dt="2023-07-17T08:42:07.378" v="144" actId="478"/>
          <ac:spMkLst>
            <pc:docMk/>
            <pc:sldMk cId="4243441573" sldId="271"/>
            <ac:spMk id="8" creationId="{4F386462-A4C0-4D22-872E-08EF5BE7B524}"/>
          </ac:spMkLst>
        </pc:spChg>
        <pc:spChg chg="add mod">
          <ac:chgData name="HBDParry" userId="6906c4cf-289c-42ee-bd66-82d4d897b3e1" providerId="ADAL" clId="{9CC8AE39-7146-469E-B90B-02FF77433F13}" dt="2023-07-17T09:43:41.024" v="160" actId="1076"/>
          <ac:spMkLst>
            <pc:docMk/>
            <pc:sldMk cId="4243441573" sldId="271"/>
            <ac:spMk id="9" creationId="{E1C6017F-F4B9-402F-BA9A-9D1399072F2A}"/>
          </ac:spMkLst>
        </pc:spChg>
        <pc:spChg chg="add">
          <ac:chgData name="HBDParry" userId="6906c4cf-289c-42ee-bd66-82d4d897b3e1" providerId="ADAL" clId="{9CC8AE39-7146-469E-B90B-02FF77433F13}" dt="2023-07-17T09:43:33.251" v="158"/>
          <ac:spMkLst>
            <pc:docMk/>
            <pc:sldMk cId="4243441573" sldId="271"/>
            <ac:spMk id="10" creationId="{92D03346-9E6E-4B18-809F-112C337AFD41}"/>
          </ac:spMkLst>
        </pc:spChg>
        <pc:spChg chg="add">
          <ac:chgData name="HBDParry" userId="6906c4cf-289c-42ee-bd66-82d4d897b3e1" providerId="ADAL" clId="{9CC8AE39-7146-469E-B90B-02FF77433F13}" dt="2023-07-17T09:43:33.251" v="158"/>
          <ac:spMkLst>
            <pc:docMk/>
            <pc:sldMk cId="4243441573" sldId="271"/>
            <ac:spMk id="11" creationId="{66AFCECC-32F9-4407-A44C-E378D89862F5}"/>
          </ac:spMkLst>
        </pc:spChg>
        <pc:picChg chg="del">
          <ac:chgData name="HBDParry" userId="6906c4cf-289c-42ee-bd66-82d4d897b3e1" providerId="ADAL" clId="{9CC8AE39-7146-469E-B90B-02FF77433F13}" dt="2023-07-17T09:43:32.224" v="157" actId="478"/>
          <ac:picMkLst>
            <pc:docMk/>
            <pc:sldMk cId="4243441573" sldId="271"/>
            <ac:picMk id="4" creationId="{00000000-0000-0000-0000-000000000000}"/>
          </ac:picMkLst>
        </pc:picChg>
        <pc:picChg chg="del">
          <ac:chgData name="HBDParry" userId="6906c4cf-289c-42ee-bd66-82d4d897b3e1" providerId="ADAL" clId="{9CC8AE39-7146-469E-B90B-02FF77433F13}" dt="2023-07-17T08:42:08.146" v="145" actId="478"/>
          <ac:picMkLst>
            <pc:docMk/>
            <pc:sldMk cId="4243441573" sldId="271"/>
            <ac:picMk id="6" creationId="{00000000-0000-0000-0000-000000000000}"/>
          </ac:picMkLst>
        </pc:picChg>
        <pc:picChg chg="add">
          <ac:chgData name="HBDParry" userId="6906c4cf-289c-42ee-bd66-82d4d897b3e1" providerId="ADAL" clId="{9CC8AE39-7146-469E-B90B-02FF77433F13}" dt="2023-07-17T09:43:33.251" v="158"/>
          <ac:picMkLst>
            <pc:docMk/>
            <pc:sldMk cId="4243441573" sldId="271"/>
            <ac:picMk id="7" creationId="{E30F46A7-41E9-4023-A38A-42B68E5EA1A5}"/>
          </ac:picMkLst>
        </pc:picChg>
        <pc:picChg chg="add mod">
          <ac:chgData name="HBDParry" userId="6906c4cf-289c-42ee-bd66-82d4d897b3e1" providerId="ADAL" clId="{9CC8AE39-7146-469E-B90B-02FF77433F13}" dt="2023-07-17T09:44:37.935" v="164" actId="1076"/>
          <ac:picMkLst>
            <pc:docMk/>
            <pc:sldMk cId="4243441573" sldId="271"/>
            <ac:picMk id="1026" creationId="{8FCA9A04-72E9-452B-9AB1-149665EE6DDD}"/>
          </ac:picMkLst>
        </pc:picChg>
        <pc:picChg chg="add mod">
          <ac:chgData name="HBDParry" userId="6906c4cf-289c-42ee-bd66-82d4d897b3e1" providerId="ADAL" clId="{9CC8AE39-7146-469E-B90B-02FF77433F13}" dt="2023-07-17T09:45:03.983" v="166" actId="1076"/>
          <ac:picMkLst>
            <pc:docMk/>
            <pc:sldMk cId="4243441573" sldId="271"/>
            <ac:picMk id="1028" creationId="{7C2DC0AA-54AF-4321-A066-37178DCF4A93}"/>
          </ac:picMkLst>
        </pc:picChg>
        <pc:picChg chg="add mod">
          <ac:chgData name="HBDParry" userId="6906c4cf-289c-42ee-bd66-82d4d897b3e1" providerId="ADAL" clId="{9CC8AE39-7146-469E-B90B-02FF77433F13}" dt="2023-07-17T09:45:23.480" v="169" actId="14100"/>
          <ac:picMkLst>
            <pc:docMk/>
            <pc:sldMk cId="4243441573" sldId="271"/>
            <ac:picMk id="1030" creationId="{B153562E-3790-42D9-8255-013A9E6764D0}"/>
          </ac:picMkLst>
        </pc:picChg>
      </pc:sldChg>
      <pc:sldChg chg="addSp delSp modSp">
        <pc:chgData name="HBDParry" userId="6906c4cf-289c-42ee-bd66-82d4d897b3e1" providerId="ADAL" clId="{9CC8AE39-7146-469E-B90B-02FF77433F13}" dt="2023-07-17T10:22:45.661" v="170" actId="6549"/>
        <pc:sldMkLst>
          <pc:docMk/>
          <pc:sldMk cId="2853559169" sldId="279"/>
        </pc:sldMkLst>
        <pc:spChg chg="del">
          <ac:chgData name="HBDParry" userId="6906c4cf-289c-42ee-bd66-82d4d897b3e1" providerId="ADAL" clId="{9CC8AE39-7146-469E-B90B-02FF77433F13}" dt="2023-07-17T08:39:52.673" v="107" actId="478"/>
          <ac:spMkLst>
            <pc:docMk/>
            <pc:sldMk cId="2853559169" sldId="279"/>
            <ac:spMk id="3" creationId="{00000000-0000-0000-0000-000000000000}"/>
          </ac:spMkLst>
        </pc:spChg>
        <pc:spChg chg="mod">
          <ac:chgData name="HBDParry" userId="6906c4cf-289c-42ee-bd66-82d4d897b3e1" providerId="ADAL" clId="{9CC8AE39-7146-469E-B90B-02FF77433F13}" dt="2023-07-17T10:22:45.661" v="170" actId="6549"/>
          <ac:spMkLst>
            <pc:docMk/>
            <pc:sldMk cId="2853559169" sldId="279"/>
            <ac:spMk id="6" creationId="{00000000-0000-0000-0000-000000000000}"/>
          </ac:spMkLst>
        </pc:spChg>
        <pc:spChg chg="add del mod">
          <ac:chgData name="HBDParry" userId="6906c4cf-289c-42ee-bd66-82d4d897b3e1" providerId="ADAL" clId="{9CC8AE39-7146-469E-B90B-02FF77433F13}" dt="2023-07-17T08:40:22.465" v="116" actId="478"/>
          <ac:spMkLst>
            <pc:docMk/>
            <pc:sldMk cId="2853559169" sldId="279"/>
            <ac:spMk id="7" creationId="{5542C357-1F2E-4BAF-BC88-5E1B20D52A4D}"/>
          </ac:spMkLst>
        </pc:spChg>
        <pc:spChg chg="add mod">
          <ac:chgData name="HBDParry" userId="6906c4cf-289c-42ee-bd66-82d4d897b3e1" providerId="ADAL" clId="{9CC8AE39-7146-469E-B90B-02FF77433F13}" dt="2023-07-17T08:41:37.384" v="137" actId="1076"/>
          <ac:spMkLst>
            <pc:docMk/>
            <pc:sldMk cId="2853559169" sldId="279"/>
            <ac:spMk id="11" creationId="{38B0E3B3-DA51-43AD-8D99-58159BA68C02}"/>
          </ac:spMkLst>
        </pc:spChg>
        <pc:spChg chg="add mod">
          <ac:chgData name="HBDParry" userId="6906c4cf-289c-42ee-bd66-82d4d897b3e1" providerId="ADAL" clId="{9CC8AE39-7146-469E-B90B-02FF77433F13}" dt="2023-07-17T08:41:58.034" v="141" actId="1076"/>
          <ac:spMkLst>
            <pc:docMk/>
            <pc:sldMk cId="2853559169" sldId="279"/>
            <ac:spMk id="14" creationId="{110CAF5E-7BC8-4025-983F-19AAA2F16A3B}"/>
          </ac:spMkLst>
        </pc:spChg>
        <pc:picChg chg="mod">
          <ac:chgData name="HBDParry" userId="6906c4cf-289c-42ee-bd66-82d4d897b3e1" providerId="ADAL" clId="{9CC8AE39-7146-469E-B90B-02FF77433F13}" dt="2023-07-17T08:40:25.120" v="117" actId="1076"/>
          <ac:picMkLst>
            <pc:docMk/>
            <pc:sldMk cId="2853559169" sldId="279"/>
            <ac:picMk id="4" creationId="{00000000-0000-0000-0000-000000000000}"/>
          </ac:picMkLst>
        </pc:picChg>
        <pc:picChg chg="del">
          <ac:chgData name="HBDParry" userId="6906c4cf-289c-42ee-bd66-82d4d897b3e1" providerId="ADAL" clId="{9CC8AE39-7146-469E-B90B-02FF77433F13}" dt="2023-07-17T08:40:01.636" v="109" actId="478"/>
          <ac:picMkLst>
            <pc:docMk/>
            <pc:sldMk cId="2853559169" sldId="279"/>
            <ac:picMk id="9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41:33.153" v="136" actId="1076"/>
          <ac:picMkLst>
            <pc:docMk/>
            <pc:sldMk cId="2853559169" sldId="279"/>
            <ac:picMk id="12" creationId="{A3C8E7F5-2184-4DC4-9DDD-5A4C4BB5696A}"/>
          </ac:picMkLst>
        </pc:picChg>
        <pc:picChg chg="add del">
          <ac:chgData name="HBDParry" userId="6906c4cf-289c-42ee-bd66-82d4d897b3e1" providerId="ADAL" clId="{9CC8AE39-7146-469E-B90B-02FF77433F13}" dt="2023-07-17T08:40:01.636" v="109" actId="478"/>
          <ac:picMkLst>
            <pc:docMk/>
            <pc:sldMk cId="2853559169" sldId="279"/>
            <ac:picMk id="4098" creationId="{283385CD-7330-4D87-B6ED-C489E7DF059C}"/>
          </ac:picMkLst>
        </pc:picChg>
        <pc:picChg chg="add mod">
          <ac:chgData name="HBDParry" userId="6906c4cf-289c-42ee-bd66-82d4d897b3e1" providerId="ADAL" clId="{9CC8AE39-7146-469E-B90B-02FF77433F13}" dt="2023-07-17T08:41:17.473" v="132" actId="14100"/>
          <ac:picMkLst>
            <pc:docMk/>
            <pc:sldMk cId="2853559169" sldId="279"/>
            <ac:picMk id="4100" creationId="{48B75E6B-31E5-43C8-8E17-561981DC17BB}"/>
          </ac:picMkLst>
        </pc:picChg>
        <pc:picChg chg="add mod">
          <ac:chgData name="HBDParry" userId="6906c4cf-289c-42ee-bd66-82d4d897b3e1" providerId="ADAL" clId="{9CC8AE39-7146-469E-B90B-02FF77433F13}" dt="2023-07-17T08:40:55.016" v="124" actId="1076"/>
          <ac:picMkLst>
            <pc:docMk/>
            <pc:sldMk cId="2853559169" sldId="279"/>
            <ac:picMk id="4102" creationId="{35158E66-FC44-4B91-85C9-854454801F90}"/>
          </ac:picMkLst>
        </pc:picChg>
      </pc:sldChg>
      <pc:sldChg chg="addSp delSp modSp">
        <pc:chgData name="HBDParry" userId="6906c4cf-289c-42ee-bd66-82d4d897b3e1" providerId="ADAL" clId="{9CC8AE39-7146-469E-B90B-02FF77433F13}" dt="2023-07-17T08:39:36.592" v="98" actId="20577"/>
        <pc:sldMkLst>
          <pc:docMk/>
          <pc:sldMk cId="220666362" sldId="281"/>
        </pc:sldMkLst>
        <pc:spChg chg="mod">
          <ac:chgData name="HBDParry" userId="6906c4cf-289c-42ee-bd66-82d4d897b3e1" providerId="ADAL" clId="{9CC8AE39-7146-469E-B90B-02FF77433F13}" dt="2023-07-17T08:39:36.592" v="98" actId="20577"/>
          <ac:spMkLst>
            <pc:docMk/>
            <pc:sldMk cId="220666362" sldId="281"/>
            <ac:spMk id="2" creationId="{00000000-0000-0000-0000-000000000000}"/>
          </ac:spMkLst>
        </pc:spChg>
        <pc:spChg chg="del">
          <ac:chgData name="HBDParry" userId="6906c4cf-289c-42ee-bd66-82d4d897b3e1" providerId="ADAL" clId="{9CC8AE39-7146-469E-B90B-02FF77433F13}" dt="2023-07-17T08:39:31.823" v="81" actId="478"/>
          <ac:spMkLst>
            <pc:docMk/>
            <pc:sldMk cId="220666362" sldId="281"/>
            <ac:spMk id="4" creationId="{00000000-0000-0000-0000-000000000000}"/>
          </ac:spMkLst>
        </pc:spChg>
        <pc:picChg chg="del">
          <ac:chgData name="HBDParry" userId="6906c4cf-289c-42ee-bd66-82d4d897b3e1" providerId="ADAL" clId="{9CC8AE39-7146-469E-B90B-02FF77433F13}" dt="2023-07-17T08:39:27.743" v="79" actId="478"/>
          <ac:picMkLst>
            <pc:docMk/>
            <pc:sldMk cId="220666362" sldId="281"/>
            <ac:picMk id="3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39:29.431" v="80" actId="1076"/>
          <ac:picMkLst>
            <pc:docMk/>
            <pc:sldMk cId="220666362" sldId="281"/>
            <ac:picMk id="5" creationId="{8B9E2886-D219-44FA-AFCC-A1E0831E94B7}"/>
          </ac:picMkLst>
        </pc:picChg>
      </pc:sldChg>
      <pc:sldChg chg="addSp delSp modSp">
        <pc:chgData name="HBDParry" userId="6906c4cf-289c-42ee-bd66-82d4d897b3e1" providerId="ADAL" clId="{9CC8AE39-7146-469E-B90B-02FF77433F13}" dt="2023-07-17T08:38:33.822" v="65" actId="1076"/>
        <pc:sldMkLst>
          <pc:docMk/>
          <pc:sldMk cId="3462136969" sldId="282"/>
        </pc:sldMkLst>
        <pc:spChg chg="mod">
          <ac:chgData name="HBDParry" userId="6906c4cf-289c-42ee-bd66-82d4d897b3e1" providerId="ADAL" clId="{9CC8AE39-7146-469E-B90B-02FF77433F13}" dt="2023-07-17T08:38:33.822" v="65" actId="1076"/>
          <ac:spMkLst>
            <pc:docMk/>
            <pc:sldMk cId="3462136969" sldId="282"/>
            <ac:spMk id="2" creationId="{A1C1EAB1-D8CD-4D45-8DAF-BF6EBC058FD7}"/>
          </ac:spMkLst>
        </pc:spChg>
        <pc:spChg chg="del">
          <ac:chgData name="HBDParry" userId="6906c4cf-289c-42ee-bd66-82d4d897b3e1" providerId="ADAL" clId="{9CC8AE39-7146-469E-B90B-02FF77433F13}" dt="2023-07-17T08:37:28.127" v="42" actId="478"/>
          <ac:spMkLst>
            <pc:docMk/>
            <pc:sldMk cId="3462136969" sldId="282"/>
            <ac:spMk id="3" creationId="{836F3545-C06E-4C3F-99B9-A13376D874AB}"/>
          </ac:spMkLst>
        </pc:spChg>
        <pc:spChg chg="add del mod">
          <ac:chgData name="HBDParry" userId="6906c4cf-289c-42ee-bd66-82d4d897b3e1" providerId="ADAL" clId="{9CC8AE39-7146-469E-B90B-02FF77433F13}" dt="2023-07-17T08:37:45.439" v="47" actId="478"/>
          <ac:spMkLst>
            <pc:docMk/>
            <pc:sldMk cId="3462136969" sldId="282"/>
            <ac:spMk id="6" creationId="{F31C2FFB-D697-41D6-BC82-69D902324F3E}"/>
          </ac:spMkLst>
        </pc:spChg>
        <pc:spChg chg="add mod">
          <ac:chgData name="HBDParry" userId="6906c4cf-289c-42ee-bd66-82d4d897b3e1" providerId="ADAL" clId="{9CC8AE39-7146-469E-B90B-02FF77433F13}" dt="2023-07-17T08:38:31.486" v="64" actId="1076"/>
          <ac:spMkLst>
            <pc:docMk/>
            <pc:sldMk cId="3462136969" sldId="282"/>
            <ac:spMk id="9" creationId="{4C8D4007-51EE-4E82-8378-AC3A3B6F81D2}"/>
          </ac:spMkLst>
        </pc:spChg>
        <pc:picChg chg="del mod">
          <ac:chgData name="HBDParry" userId="6906c4cf-289c-42ee-bd66-82d4d897b3e1" providerId="ADAL" clId="{9CC8AE39-7146-469E-B90B-02FF77433F13}" dt="2023-07-17T08:37:35.166" v="44" actId="478"/>
          <ac:picMkLst>
            <pc:docMk/>
            <pc:sldMk cId="3462136969" sldId="282"/>
            <ac:picMk id="4" creationId="{939191B5-5A58-4438-913C-A9CC40455C21}"/>
          </ac:picMkLst>
        </pc:picChg>
        <pc:picChg chg="add mod">
          <ac:chgData name="HBDParry" userId="6906c4cf-289c-42ee-bd66-82d4d897b3e1" providerId="ADAL" clId="{9CC8AE39-7146-469E-B90B-02FF77433F13}" dt="2023-07-17T08:37:43.181" v="46" actId="1076"/>
          <ac:picMkLst>
            <pc:docMk/>
            <pc:sldMk cId="3462136969" sldId="282"/>
            <ac:picMk id="7" creationId="{C79CFF0D-05F7-4A10-9C5F-6A79F4FDA254}"/>
          </ac:picMkLst>
        </pc:picChg>
        <pc:picChg chg="add mod">
          <ac:chgData name="HBDParry" userId="6906c4cf-289c-42ee-bd66-82d4d897b3e1" providerId="ADAL" clId="{9CC8AE39-7146-469E-B90B-02FF77433F13}" dt="2023-07-17T08:38:20.614" v="50" actId="1076"/>
          <ac:picMkLst>
            <pc:docMk/>
            <pc:sldMk cId="3462136969" sldId="282"/>
            <ac:picMk id="2050" creationId="{4092FBAA-24B8-48C9-AB37-D34F01BA6B77}"/>
          </ac:picMkLst>
        </pc:picChg>
      </pc:sldChg>
      <pc:sldChg chg="addSp delSp modSp">
        <pc:chgData name="HBDParry" userId="6906c4cf-289c-42ee-bd66-82d4d897b3e1" providerId="ADAL" clId="{9CC8AE39-7146-469E-B90B-02FF77433F13}" dt="2023-07-17T08:36:39.069" v="34" actId="14100"/>
        <pc:sldMkLst>
          <pc:docMk/>
          <pc:sldMk cId="1978662873" sldId="283"/>
        </pc:sldMkLst>
        <pc:spChg chg="del">
          <ac:chgData name="HBDParry" userId="6906c4cf-289c-42ee-bd66-82d4d897b3e1" providerId="ADAL" clId="{9CC8AE39-7146-469E-B90B-02FF77433F13}" dt="2023-07-17T08:35:27.472" v="1" actId="478"/>
          <ac:spMkLst>
            <pc:docMk/>
            <pc:sldMk cId="1978662873" sldId="283"/>
            <ac:spMk id="2" creationId="{00000000-0000-0000-0000-000000000000}"/>
          </ac:spMkLst>
        </pc:spChg>
        <pc:spChg chg="del">
          <ac:chgData name="HBDParry" userId="6906c4cf-289c-42ee-bd66-82d4d897b3e1" providerId="ADAL" clId="{9CC8AE39-7146-469E-B90B-02FF77433F13}" dt="2023-07-17T08:35:16.166" v="0" actId="478"/>
          <ac:spMkLst>
            <pc:docMk/>
            <pc:sldMk cId="1978662873" sldId="283"/>
            <ac:spMk id="3" creationId="{00000000-0000-0000-0000-000000000000}"/>
          </ac:spMkLst>
        </pc:spChg>
        <pc:spChg chg="add del mod">
          <ac:chgData name="HBDParry" userId="6906c4cf-289c-42ee-bd66-82d4d897b3e1" providerId="ADAL" clId="{9CC8AE39-7146-469E-B90B-02FF77433F13}" dt="2023-07-17T08:35:32.219" v="4" actId="478"/>
          <ac:spMkLst>
            <pc:docMk/>
            <pc:sldMk cId="1978662873" sldId="283"/>
            <ac:spMk id="6" creationId="{B55D401C-FE25-436D-B929-AAD39BCEA9DD}"/>
          </ac:spMkLst>
        </pc:spChg>
        <pc:spChg chg="add del mod">
          <ac:chgData name="HBDParry" userId="6906c4cf-289c-42ee-bd66-82d4d897b3e1" providerId="ADAL" clId="{9CC8AE39-7146-469E-B90B-02FF77433F13}" dt="2023-07-17T08:35:31.132" v="3" actId="478"/>
          <ac:spMkLst>
            <pc:docMk/>
            <pc:sldMk cId="1978662873" sldId="283"/>
            <ac:spMk id="8" creationId="{E5470040-E7DB-403A-AC9E-32F874DB1ED3}"/>
          </ac:spMkLst>
        </pc:spChg>
        <pc:spChg chg="add del">
          <ac:chgData name="HBDParry" userId="6906c4cf-289c-42ee-bd66-82d4d897b3e1" providerId="ADAL" clId="{9CC8AE39-7146-469E-B90B-02FF77433F13}" dt="2023-07-17T08:36:17.613" v="15" actId="478"/>
          <ac:spMkLst>
            <pc:docMk/>
            <pc:sldMk cId="1978662873" sldId="283"/>
            <ac:spMk id="9" creationId="{182595C6-035F-4A7E-87EB-22C55CBF439B}"/>
          </ac:spMkLst>
        </pc:spChg>
        <pc:spChg chg="add mod">
          <ac:chgData name="HBDParry" userId="6906c4cf-289c-42ee-bd66-82d4d897b3e1" providerId="ADAL" clId="{9CC8AE39-7146-469E-B90B-02FF77433F13}" dt="2023-07-17T08:36:39.069" v="34" actId="14100"/>
          <ac:spMkLst>
            <pc:docMk/>
            <pc:sldMk cId="1978662873" sldId="283"/>
            <ac:spMk id="10" creationId="{B1888802-D4A1-4407-853C-3E01629190FB}"/>
          </ac:spMkLst>
        </pc:spChg>
        <pc:picChg chg="mod">
          <ac:chgData name="HBDParry" userId="6906c4cf-289c-42ee-bd66-82d4d897b3e1" providerId="ADAL" clId="{9CC8AE39-7146-469E-B90B-02FF77433F13}" dt="2023-07-17T08:35:35.742" v="5" actId="1076"/>
          <ac:picMkLst>
            <pc:docMk/>
            <pc:sldMk cId="1978662873" sldId="283"/>
            <ac:picMk id="4" creationId="{22520328-76E6-397A-40A2-A003861995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6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9:15  – Reading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9:45 - English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1026" name="Picture 2" descr="Maths mastery uncov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633" flipV="1">
            <a:off x="9847114" y="1724127"/>
            <a:ext cx="1063617" cy="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Stack of Books Vector Images (over 4,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88">
            <a:off x="567775" y="1984589"/>
            <a:ext cx="1841187" cy="1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Art Palette And Two Brushes Stock Vector - Illustration of colored,  school: 91494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89">
            <a:off x="7785058" y="2615998"/>
            <a:ext cx="1559881" cy="1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Earth - Earth Clipart - (2400x2242) Png Clipart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12">
            <a:off x="2371080" y="3977110"/>
            <a:ext cx="1546525" cy="1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galery net: Cartoon Paper Wri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77">
            <a:off x="2824325" y="2164887"/>
            <a:ext cx="2004609" cy="1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iffel tower cartoon french flag - Clip 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15">
            <a:off x="10005114" y="3554351"/>
            <a:ext cx="1476699" cy="11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7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3706B5-FF24-46D6-8160-4A2EACE7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Welcome to Hartburn Primary School - Hartburn Primary School">
            <a:extLst>
              <a:ext uri="{FF2B5EF4-FFF2-40B4-BE49-F238E27FC236}">
                <a16:creationId xmlns:a16="http://schemas.microsoft.com/office/drawing/2014/main" id="{E30F46A7-41E9-4023-A38A-42B68E5E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491095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60CD02-E2EF-4095-AE5E-B731EB51F8CB}"/>
              </a:ext>
            </a:extLst>
          </p:cNvPr>
          <p:cNvSpPr>
            <a:spLocks noGrp="1"/>
          </p:cNvSpPr>
          <p:nvPr/>
        </p:nvSpPr>
        <p:spPr>
          <a:xfrm>
            <a:off x="487363" y="203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1C6017F-F4B9-402F-BA9A-9D1399072F2A}"/>
              </a:ext>
            </a:extLst>
          </p:cNvPr>
          <p:cNvSpPr txBox="1"/>
          <p:nvPr/>
        </p:nvSpPr>
        <p:spPr>
          <a:xfrm>
            <a:off x="552301" y="4680120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SassoonPrimaryInfant" pitchFamily="2" charset="0"/>
              </a:rPr>
              <a:t>Dynamic Dynasties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D03346-9E6E-4B18-809F-112C337AFD41}"/>
              </a:ext>
            </a:extLst>
          </p:cNvPr>
          <p:cNvSpPr txBox="1"/>
          <p:nvPr/>
        </p:nvSpPr>
        <p:spPr>
          <a:xfrm>
            <a:off x="3831994" y="4681392"/>
            <a:ext cx="33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SassoonPrimaryInfant" pitchFamily="2" charset="0"/>
              </a:rPr>
              <a:t>Sow, Grow and Farm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6AFCECC-32F9-4407-A44C-E378D89862F5}"/>
              </a:ext>
            </a:extLst>
          </p:cNvPr>
          <p:cNvSpPr txBox="1"/>
          <p:nvPr/>
        </p:nvSpPr>
        <p:spPr>
          <a:xfrm>
            <a:off x="7570512" y="4681392"/>
            <a:ext cx="36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>
                <a:latin typeface="SassoonPrimaryInfant" pitchFamily="2" charset="0"/>
              </a:rPr>
              <a:t>Groundbreaking</a:t>
            </a:r>
            <a:r>
              <a:rPr lang="en-GB" sz="2400" dirty="0">
                <a:latin typeface="SassoonPrimaryInfant" pitchFamily="2" charset="0"/>
              </a:rPr>
              <a:t> Greeks</a:t>
            </a:r>
          </a:p>
        </p:txBody>
      </p:sp>
      <p:pic>
        <p:nvPicPr>
          <p:cNvPr id="1026" name="Picture 2" descr="Dynamic Dynasties | Year 5 | History | Cornerstones Curriculum">
            <a:extLst>
              <a:ext uri="{FF2B5EF4-FFF2-40B4-BE49-F238E27FC236}">
                <a16:creationId xmlns:a16="http://schemas.microsoft.com/office/drawing/2014/main" id="{8FCA9A04-72E9-452B-9AB1-149665EE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4" y="1840404"/>
            <a:ext cx="3276600" cy="26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w, Grow and Farm">
            <a:extLst>
              <a:ext uri="{FF2B5EF4-FFF2-40B4-BE49-F238E27FC236}">
                <a16:creationId xmlns:a16="http://schemas.microsoft.com/office/drawing/2014/main" id="{7C2DC0AA-54AF-4321-A066-37178DCF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6" y="2497794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oundbreaking Greeks | Year 5 | History | Cornerstones Curriculum">
            <a:extLst>
              <a:ext uri="{FF2B5EF4-FFF2-40B4-BE49-F238E27FC236}">
                <a16:creationId xmlns:a16="http://schemas.microsoft.com/office/drawing/2014/main" id="{B153562E-3790-42D9-8255-013A9E67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11" y="2287170"/>
            <a:ext cx="3423891" cy="2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4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3:15 p.m.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at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93700"/>
            <a:ext cx="10922000" cy="12969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6. </a:t>
            </a: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16, 17 and 18.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191" y="2752017"/>
            <a:ext cx="3310467" cy="248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507" y="5752394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39" y="2745147"/>
            <a:ext cx="3318320" cy="2488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5790848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223" y="2761953"/>
            <a:ext cx="3308087" cy="2481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4175" y="5790847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520328-76E6-397A-40A2-A00386199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45" y="1244702"/>
            <a:ext cx="4114751" cy="54186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888802-D4A1-4407-853C-3E01629190FB}"/>
              </a:ext>
            </a:extLst>
          </p:cNvPr>
          <p:cNvSpPr/>
          <p:nvPr/>
        </p:nvSpPr>
        <p:spPr>
          <a:xfrm>
            <a:off x="468699" y="400773"/>
            <a:ext cx="10827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Some of you may also be taught by  Mrs Holdsworth.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7866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16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9736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57576" y="5931241"/>
            <a:ext cx="4284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Magowan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hartburn.org.uk/wp-content/uploads/2023/07/Miss-Collins.png">
            <a:extLst>
              <a:ext uri="{FF2B5EF4-FFF2-40B4-BE49-F238E27FC236}">
                <a16:creationId xmlns:a16="http://schemas.microsoft.com/office/drawing/2014/main" id="{206EF697-84CC-4137-B4D3-0D0F6C2B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55" y="1300936"/>
            <a:ext cx="4127399" cy="45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EAB1-D8CD-4D45-8DAF-BF6EBC05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0" y="-1881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17</a:t>
            </a:r>
            <a:endParaRPr lang="en-GB" dirty="0"/>
          </a:p>
        </p:txBody>
      </p:sp>
      <p:pic>
        <p:nvPicPr>
          <p:cNvPr id="7" name="Picture 2" descr="Welcome to Hartburn Primary School - Hartburn Primary School">
            <a:extLst>
              <a:ext uri="{FF2B5EF4-FFF2-40B4-BE49-F238E27FC236}">
                <a16:creationId xmlns:a16="http://schemas.microsoft.com/office/drawing/2014/main" id="{C79CFF0D-05F7-4A10-9C5F-6A79F4FD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51149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hartburn.org.uk/wp-content/uploads/2023/07/E.Hills-photo-707x1024-1.jpeg">
            <a:extLst>
              <a:ext uri="{FF2B5EF4-FFF2-40B4-BE49-F238E27FC236}">
                <a16:creationId xmlns:a16="http://schemas.microsoft.com/office/drawing/2014/main" id="{4092FBAA-24B8-48C9-AB37-D34F01BA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1" y="1099818"/>
            <a:ext cx="3172408" cy="4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8D4007-51EE-4E82-8378-AC3A3B6F81D2}"/>
              </a:ext>
            </a:extLst>
          </p:cNvPr>
          <p:cNvSpPr txBox="1">
            <a:spLocks/>
          </p:cNvSpPr>
          <p:nvPr/>
        </p:nvSpPr>
        <p:spPr>
          <a:xfrm>
            <a:off x="4349674" y="5986462"/>
            <a:ext cx="4284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Hills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3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54" y="5297487"/>
            <a:ext cx="2345032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60194" y="5041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Miss Danby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901F6C-2673-49E7-823E-00746739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BCD1FE-F0DF-4B98-AD67-8001C2635ECD}"/>
              </a:ext>
            </a:extLst>
          </p:cNvPr>
          <p:cNvSpPr txBox="1">
            <a:spLocks/>
          </p:cNvSpPr>
          <p:nvPr/>
        </p:nvSpPr>
        <p:spPr>
          <a:xfrm>
            <a:off x="353070" y="-188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18</a:t>
            </a:r>
            <a:endParaRPr lang="en-GB" dirty="0"/>
          </a:p>
        </p:txBody>
      </p:sp>
      <p:pic>
        <p:nvPicPr>
          <p:cNvPr id="3074" name="Picture 2" descr="https://www.hartburn.org.uk/wp-content/uploads/2023/07/Catherine-D-1-e1689582221592.jpg">
            <a:extLst>
              <a:ext uri="{FF2B5EF4-FFF2-40B4-BE49-F238E27FC236}">
                <a16:creationId xmlns:a16="http://schemas.microsoft.com/office/drawing/2014/main" id="{F514A7EE-2ABE-4ABA-AD2A-A5607CB0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4" y="895659"/>
            <a:ext cx="3109680" cy="41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0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Some of you may also be taught by Mrs Holdsworth.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E2886-D219-44FA-AFCC-A1E0831E9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439333"/>
            <a:ext cx="411475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Year 6 Teaching Assistant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110" y="509904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4185" y="49558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Mrs How</a:t>
            </a:r>
            <a:endParaRPr lang="en-GB" sz="3600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www.hartburn.org.uk/wp-content/uploads/2023/07/gail.jpg">
            <a:extLst>
              <a:ext uri="{FF2B5EF4-FFF2-40B4-BE49-F238E27FC236}">
                <a16:creationId xmlns:a16="http://schemas.microsoft.com/office/drawing/2014/main" id="{48B75E6B-31E5-43C8-8E17-561981DC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0" y="1565284"/>
            <a:ext cx="2731057" cy="33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8B0E3B3-DA51-43AD-8D99-58159BA68C02}"/>
              </a:ext>
            </a:extLst>
          </p:cNvPr>
          <p:cNvSpPr txBox="1">
            <a:spLocks/>
          </p:cNvSpPr>
          <p:nvPr/>
        </p:nvSpPr>
        <p:spPr>
          <a:xfrm>
            <a:off x="4570634" y="4924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Mrs Nicholls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4" descr="Image.jpeg">
            <a:extLst>
              <a:ext uri="{FF2B5EF4-FFF2-40B4-BE49-F238E27FC236}">
                <a16:creationId xmlns:a16="http://schemas.microsoft.com/office/drawing/2014/main" id="{A3C8E7F5-2184-4DC4-9DDD-5A4C4BB569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8042" y="1604369"/>
            <a:ext cx="2607317" cy="33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artburn.org.uk/wp-content/uploads/2023/07/mrs-Neish.jpg">
            <a:extLst>
              <a:ext uri="{FF2B5EF4-FFF2-40B4-BE49-F238E27FC236}">
                <a16:creationId xmlns:a16="http://schemas.microsoft.com/office/drawing/2014/main" id="{35158E66-FC44-4B91-85C9-85445480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1" y="1574264"/>
            <a:ext cx="2506120" cy="33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10CAF5E-7BC8-4025-983F-19AAA2F16A3B}"/>
              </a:ext>
            </a:extLst>
          </p:cNvPr>
          <p:cNvSpPr txBox="1">
            <a:spLocks/>
          </p:cNvSpPr>
          <p:nvPr/>
        </p:nvSpPr>
        <p:spPr>
          <a:xfrm>
            <a:off x="8451072" y="48940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Neish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5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9EB094204E0408DED07E755A90838" ma:contentTypeVersion="14" ma:contentTypeDescription="Create a new document." ma:contentTypeScope="" ma:versionID="fae2a2e4541161eb45e394142679bc43">
  <xsd:schema xmlns:xsd="http://www.w3.org/2001/XMLSchema" xmlns:xs="http://www.w3.org/2001/XMLSchema" xmlns:p="http://schemas.microsoft.com/office/2006/metadata/properties" xmlns:ns2="82fadc08-913c-49bc-a50d-df83947c12e0" xmlns:ns3="99ddf85a-4f53-487e-a037-eb31875d1cd8" targetNamespace="http://schemas.microsoft.com/office/2006/metadata/properties" ma:root="true" ma:fieldsID="12d3f0a97aa7bf12c482067a98c91a46" ns2:_="" ns3:_="">
    <xsd:import namespace="82fadc08-913c-49bc-a50d-df83947c12e0"/>
    <xsd:import namespace="99ddf85a-4f53-487e-a037-eb31875d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adc08-913c-49bc-a50d-df83947c1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de067c-840f-4bbc-a3b9-cd0c388f7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85a-4f53-487e-a037-eb31875d1c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579ffd-a83f-4f47-a57e-5521a64305f5}" ma:internalName="TaxCatchAll" ma:showField="CatchAllData" ma:web="99ddf85a-4f53-487e-a037-eb31875d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adc08-913c-49bc-a50d-df83947c12e0">
      <Terms xmlns="http://schemas.microsoft.com/office/infopath/2007/PartnerControls"/>
    </lcf76f155ced4ddcb4097134ff3c332f>
    <TaxCatchAll xmlns="99ddf85a-4f53-487e-a037-eb31875d1cd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924EC-0CE3-47BA-A001-250885650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adc08-913c-49bc-a50d-df83947c12e0"/>
    <ds:schemaRef ds:uri="99ddf85a-4f53-487e-a037-eb31875d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EBE673-C258-4AEB-AE1C-465FBF69A0D6}">
  <ds:schemaRefs>
    <ds:schemaRef ds:uri="http://purl.org/dc/elements/1.1/"/>
    <ds:schemaRef ds:uri="99ddf85a-4f53-487e-a037-eb31875d1cd8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82fadc08-913c-49bc-a50d-df83947c12e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005B52-58CD-4D2D-8103-5F92B174D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213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6.  Class 16, 17 and 18. </vt:lpstr>
      <vt:lpstr>PowerPoint Presentation</vt:lpstr>
      <vt:lpstr>Class 16</vt:lpstr>
      <vt:lpstr>Class 17</vt:lpstr>
      <vt:lpstr>PowerPoint Presentation</vt:lpstr>
      <vt:lpstr>Some of you may also be taught by Mrs Holdsworth.</vt:lpstr>
      <vt:lpstr>Year 6 Teaching Assistant </vt:lpstr>
      <vt:lpstr>Outdoor Space.</vt:lpstr>
      <vt:lpstr>You will eat your dinner here.</vt:lpstr>
      <vt:lpstr>This is what your day will look like.</vt:lpstr>
      <vt:lpstr>PowerPoint Presentation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HBDParry</cp:lastModifiedBy>
  <cp:revision>79</cp:revision>
  <dcterms:created xsi:type="dcterms:W3CDTF">2021-06-23T06:30:21Z</dcterms:created>
  <dcterms:modified xsi:type="dcterms:W3CDTF">2023-07-19T09:11:01Z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0x010100A139EB094204E0408DED07E755A90838</vt:lpwstr>
  </property>
  <property fmtid="{D5CDD505-2E9C-101B-9397-08002B2CF9AE}" pid="3" name="MediaServiceImageTags">
    <vt:lpwstr/>
  </property>
</Properties>
</file>