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7" r:id="rId6"/>
    <p:sldId id="275" r:id="rId7"/>
    <p:sldId id="266" r:id="rId8"/>
    <p:sldId id="276" r:id="rId9"/>
    <p:sldId id="258" r:id="rId10"/>
    <p:sldId id="262" r:id="rId11"/>
    <p:sldId id="280" r:id="rId12"/>
    <p:sldId id="261" r:id="rId13"/>
    <p:sldId id="263" r:id="rId14"/>
    <p:sldId id="268" r:id="rId15"/>
    <p:sldId id="282" r:id="rId16"/>
    <p:sldId id="277" r:id="rId17"/>
    <p:sldId id="264" r:id="rId18"/>
    <p:sldId id="26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88624" autoAdjust="0"/>
  </p:normalViewPr>
  <p:slideViewPr>
    <p:cSldViewPr snapToGrid="0">
      <p:cViewPr varScale="1">
        <p:scale>
          <a:sx n="60" d="100"/>
          <a:sy n="60" d="100"/>
        </p:scale>
        <p:origin x="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skin, Esther" userId="f20ff516-2495-4375-ac12-2c4c0f4b995b" providerId="ADAL" clId="{223B5F98-F0C5-474E-AECA-450714E3173B}"/>
    <pc:docChg chg="undo custSel addSld delSld modSld">
      <pc:chgData name="Hoskin, Esther" userId="f20ff516-2495-4375-ac12-2c4c0f4b995b" providerId="ADAL" clId="{223B5F98-F0C5-474E-AECA-450714E3173B}" dt="2026-06-12T14:35:41.532" v="280" actId="478"/>
      <pc:docMkLst>
        <pc:docMk/>
      </pc:docMkLst>
      <pc:sldChg chg="modSp mod">
        <pc:chgData name="Hoskin, Esther" userId="f20ff516-2495-4375-ac12-2c4c0f4b995b" providerId="ADAL" clId="{223B5F98-F0C5-474E-AECA-450714E3173B}" dt="2026-06-11T13:06:26.878" v="83" actId="20577"/>
        <pc:sldMkLst>
          <pc:docMk/>
          <pc:sldMk cId="711917540" sldId="265"/>
        </pc:sldMkLst>
        <pc:spChg chg="mod">
          <ac:chgData name="Hoskin, Esther" userId="f20ff516-2495-4375-ac12-2c4c0f4b995b" providerId="ADAL" clId="{223B5F98-F0C5-474E-AECA-450714E3173B}" dt="2026-06-11T13:06:26.878" v="83" actId="20577"/>
          <ac:spMkLst>
            <pc:docMk/>
            <pc:sldMk cId="711917540" sldId="265"/>
            <ac:spMk id="8" creationId="{00000000-0000-0000-0000-000000000000}"/>
          </ac:spMkLst>
        </pc:spChg>
      </pc:sldChg>
      <pc:sldChg chg="addSp delSp modSp mod">
        <pc:chgData name="Hoskin, Esther" userId="f20ff516-2495-4375-ac12-2c4c0f4b995b" providerId="ADAL" clId="{223B5F98-F0C5-474E-AECA-450714E3173B}" dt="2026-06-12T14:35:41.532" v="280" actId="478"/>
        <pc:sldMkLst>
          <pc:docMk/>
          <pc:sldMk cId="2845729909" sldId="266"/>
        </pc:sldMkLst>
        <pc:spChg chg="mod">
          <ac:chgData name="Hoskin, Esther" userId="f20ff516-2495-4375-ac12-2c4c0f4b995b" providerId="ADAL" clId="{223B5F98-F0C5-474E-AECA-450714E3173B}" dt="2026-06-12T14:29:44.409" v="258" actId="20577"/>
          <ac:spMkLst>
            <pc:docMk/>
            <pc:sldMk cId="2845729909" sldId="266"/>
            <ac:spMk id="2" creationId="{00000000-0000-0000-0000-000000000000}"/>
          </ac:spMkLst>
        </pc:spChg>
        <pc:spChg chg="add del mod">
          <ac:chgData name="Hoskin, Esther" userId="f20ff516-2495-4375-ac12-2c4c0f4b995b" providerId="ADAL" clId="{223B5F98-F0C5-474E-AECA-450714E3173B}" dt="2026-06-12T07:46:26.969" v="87" actId="478"/>
          <ac:spMkLst>
            <pc:docMk/>
            <pc:sldMk cId="2845729909" sldId="266"/>
            <ac:spMk id="7" creationId="{807B62AC-CF66-3B6E-D9F2-968936DAA7A0}"/>
          </ac:spMkLst>
        </pc:spChg>
        <pc:picChg chg="mod">
          <ac:chgData name="Hoskin, Esther" userId="f20ff516-2495-4375-ac12-2c4c0f4b995b" providerId="ADAL" clId="{223B5F98-F0C5-474E-AECA-450714E3173B}" dt="2026-06-12T08:43:46.159" v="182" actId="14100"/>
          <ac:picMkLst>
            <pc:docMk/>
            <pc:sldMk cId="2845729909" sldId="266"/>
            <ac:picMk id="3" creationId="{6CC8BF9A-AAC9-4F0D-97A6-254BF72D3D6A}"/>
          </ac:picMkLst>
        </pc:picChg>
        <pc:picChg chg="add del mod">
          <ac:chgData name="Hoskin, Esther" userId="f20ff516-2495-4375-ac12-2c4c0f4b995b" providerId="ADAL" clId="{223B5F98-F0C5-474E-AECA-450714E3173B}" dt="2026-06-12T07:02:10.091" v="84" actId="478"/>
          <ac:picMkLst>
            <pc:docMk/>
            <pc:sldMk cId="2845729909" sldId="266"/>
            <ac:picMk id="5" creationId="{23E703C2-1FEA-AC40-5219-0F459FDE399C}"/>
          </ac:picMkLst>
        </pc:picChg>
        <pc:picChg chg="add del mod">
          <ac:chgData name="Hoskin, Esther" userId="f20ff516-2495-4375-ac12-2c4c0f4b995b" providerId="ADAL" clId="{223B5F98-F0C5-474E-AECA-450714E3173B}" dt="2026-06-12T14:33:27.549" v="265" actId="478"/>
          <ac:picMkLst>
            <pc:docMk/>
            <pc:sldMk cId="2845729909" sldId="266"/>
            <ac:picMk id="6" creationId="{8C28FA85-25DD-B82E-311B-5B8F56674C7A}"/>
          </ac:picMkLst>
        </pc:picChg>
        <pc:picChg chg="del">
          <ac:chgData name="Hoskin, Esther" userId="f20ff516-2495-4375-ac12-2c4c0f4b995b" providerId="ADAL" clId="{223B5F98-F0C5-474E-AECA-450714E3173B}" dt="2026-06-11T12:37:29.269" v="1" actId="478"/>
          <ac:picMkLst>
            <pc:docMk/>
            <pc:sldMk cId="2845729909" sldId="266"/>
            <ac:picMk id="6" creationId="{AA9B0DBF-3761-41C1-821B-063FEF2FFE3A}"/>
          </ac:picMkLst>
        </pc:picChg>
        <pc:picChg chg="add del mod">
          <ac:chgData name="Hoskin, Esther" userId="f20ff516-2495-4375-ac12-2c4c0f4b995b" providerId="ADAL" clId="{223B5F98-F0C5-474E-AECA-450714E3173B}" dt="2026-06-12T10:17:14.761" v="194" actId="478"/>
          <ac:picMkLst>
            <pc:docMk/>
            <pc:sldMk cId="2845729909" sldId="266"/>
            <ac:picMk id="6" creationId="{E7837F1C-A9CB-41F3-4007-B777F84EF702}"/>
          </ac:picMkLst>
        </pc:picChg>
        <pc:picChg chg="add del mod">
          <ac:chgData name="Hoskin, Esther" userId="f20ff516-2495-4375-ac12-2c4c0f4b995b" providerId="ADAL" clId="{223B5F98-F0C5-474E-AECA-450714E3173B}" dt="2026-06-12T14:35:09.587" v="273" actId="478"/>
          <ac:picMkLst>
            <pc:docMk/>
            <pc:sldMk cId="2845729909" sldId="266"/>
            <ac:picMk id="8" creationId="{9C6B77D1-F6C4-60BB-67E8-CA1FAED00AB7}"/>
          </ac:picMkLst>
        </pc:picChg>
        <pc:picChg chg="add del mod">
          <ac:chgData name="Hoskin, Esther" userId="f20ff516-2495-4375-ac12-2c4c0f4b995b" providerId="ADAL" clId="{223B5F98-F0C5-474E-AECA-450714E3173B}" dt="2026-06-12T14:29:39.432" v="255" actId="478"/>
          <ac:picMkLst>
            <pc:docMk/>
            <pc:sldMk cId="2845729909" sldId="266"/>
            <ac:picMk id="8" creationId="{9E3BE5AF-7F15-DA5E-8864-B5121CD6DB41}"/>
          </ac:picMkLst>
        </pc:picChg>
        <pc:picChg chg="add del mod">
          <ac:chgData name="Hoskin, Esther" userId="f20ff516-2495-4375-ac12-2c4c0f4b995b" providerId="ADAL" clId="{223B5F98-F0C5-474E-AECA-450714E3173B}" dt="2026-06-12T08:43:37.542" v="178" actId="478"/>
          <ac:picMkLst>
            <pc:docMk/>
            <pc:sldMk cId="2845729909" sldId="266"/>
            <ac:picMk id="9" creationId="{8039F71C-A5DF-EF55-B9BB-835A6FB9BCB1}"/>
          </ac:picMkLst>
        </pc:picChg>
        <pc:picChg chg="add del mod">
          <ac:chgData name="Hoskin, Esther" userId="f20ff516-2495-4375-ac12-2c4c0f4b995b" providerId="ADAL" clId="{223B5F98-F0C5-474E-AECA-450714E3173B}" dt="2026-06-12T14:35:41.532" v="280" actId="478"/>
          <ac:picMkLst>
            <pc:docMk/>
            <pc:sldMk cId="2845729909" sldId="266"/>
            <ac:picMk id="10" creationId="{71A33A4F-EBC8-3D11-7354-3348F778555C}"/>
          </ac:picMkLst>
        </pc:picChg>
        <pc:picChg chg="add del mod">
          <ac:chgData name="Hoskin, Esther" userId="f20ff516-2495-4375-ac12-2c4c0f4b995b" providerId="ADAL" clId="{223B5F98-F0C5-474E-AECA-450714E3173B}" dt="2026-06-12T12:00:42.027" v="241" actId="478"/>
          <ac:picMkLst>
            <pc:docMk/>
            <pc:sldMk cId="2845729909" sldId="266"/>
            <ac:picMk id="10" creationId="{849BF54E-1226-56DC-6820-661088C6460A}"/>
          </ac:picMkLst>
        </pc:picChg>
        <pc:picChg chg="add del mod">
          <ac:chgData name="Hoskin, Esther" userId="f20ff516-2495-4375-ac12-2c4c0f4b995b" providerId="ADAL" clId="{223B5F98-F0C5-474E-AECA-450714E3173B}" dt="2026-06-12T07:53:35.990" v="129" actId="478"/>
          <ac:picMkLst>
            <pc:docMk/>
            <pc:sldMk cId="2845729909" sldId="266"/>
            <ac:picMk id="11" creationId="{01068386-D981-A680-9259-C7A6B0F37848}"/>
          </ac:picMkLst>
        </pc:picChg>
        <pc:picChg chg="add del mod">
          <ac:chgData name="Hoskin, Esther" userId="f20ff516-2495-4375-ac12-2c4c0f4b995b" providerId="ADAL" clId="{223B5F98-F0C5-474E-AECA-450714E3173B}" dt="2026-06-12T12:00:23.211" v="235" actId="478"/>
          <ac:picMkLst>
            <pc:docMk/>
            <pc:sldMk cId="2845729909" sldId="266"/>
            <ac:picMk id="12" creationId="{21455C9F-C4E0-A6BB-D400-6C95A40260EF}"/>
          </ac:picMkLst>
        </pc:picChg>
        <pc:picChg chg="add del mod">
          <ac:chgData name="Hoskin, Esther" userId="f20ff516-2495-4375-ac12-2c4c0f4b995b" providerId="ADAL" clId="{223B5F98-F0C5-474E-AECA-450714E3173B}" dt="2026-06-12T08:43:34.689" v="177" actId="478"/>
          <ac:picMkLst>
            <pc:docMk/>
            <pc:sldMk cId="2845729909" sldId="266"/>
            <ac:picMk id="13" creationId="{E47FF81D-836F-AE3D-CBB0-CAF4B2101CC4}"/>
          </ac:picMkLst>
        </pc:picChg>
        <pc:picChg chg="add del mod">
          <ac:chgData name="Hoskin, Esther" userId="f20ff516-2495-4375-ac12-2c4c0f4b995b" providerId="ADAL" clId="{223B5F98-F0C5-474E-AECA-450714E3173B}" dt="2026-06-12T11:59:10.249" v="215" actId="478"/>
          <ac:picMkLst>
            <pc:docMk/>
            <pc:sldMk cId="2845729909" sldId="266"/>
            <ac:picMk id="14" creationId="{F72DA5FE-A6E1-9FA1-56E7-7DC533B243DB}"/>
          </ac:picMkLst>
        </pc:picChg>
        <pc:picChg chg="add del mod">
          <ac:chgData name="Hoskin, Esther" userId="f20ff516-2495-4375-ac12-2c4c0f4b995b" providerId="ADAL" clId="{223B5F98-F0C5-474E-AECA-450714E3173B}" dt="2026-06-12T09:37:32.560" v="183" actId="478"/>
          <ac:picMkLst>
            <pc:docMk/>
            <pc:sldMk cId="2845729909" sldId="266"/>
            <ac:picMk id="15" creationId="{833F5DEB-5C0A-8C7B-4EAA-7B4375B9A9F6}"/>
          </ac:picMkLst>
        </pc:picChg>
        <pc:picChg chg="add mod">
          <ac:chgData name="Hoskin, Esther" userId="f20ff516-2495-4375-ac12-2c4c0f4b995b" providerId="ADAL" clId="{223B5F98-F0C5-474E-AECA-450714E3173B}" dt="2026-06-12T12:00:25.390" v="236" actId="1076"/>
          <ac:picMkLst>
            <pc:docMk/>
            <pc:sldMk cId="2845729909" sldId="266"/>
            <ac:picMk id="17" creationId="{087D9E84-B29A-179C-324F-2393BC37B5AC}"/>
          </ac:picMkLst>
        </pc:picChg>
      </pc:sldChg>
      <pc:sldChg chg="addSp delSp modSp mod">
        <pc:chgData name="Hoskin, Esther" userId="f20ff516-2495-4375-ac12-2c4c0f4b995b" providerId="ADAL" clId="{223B5F98-F0C5-474E-AECA-450714E3173B}" dt="2026-06-11T12:48:32.899" v="53" actId="14100"/>
        <pc:sldMkLst>
          <pc:docMk/>
          <pc:sldMk cId="1162117763" sldId="267"/>
        </pc:sldMkLst>
        <pc:spChg chg="mod">
          <ac:chgData name="Hoskin, Esther" userId="f20ff516-2495-4375-ac12-2c4c0f4b995b" providerId="ADAL" clId="{223B5F98-F0C5-474E-AECA-450714E3173B}" dt="2026-06-11T12:39:43.644" v="23" actId="20577"/>
          <ac:spMkLst>
            <pc:docMk/>
            <pc:sldMk cId="1162117763" sldId="267"/>
            <ac:spMk id="2" creationId="{00000000-0000-0000-0000-000000000000}"/>
          </ac:spMkLst>
        </pc:spChg>
        <pc:picChg chg="del">
          <ac:chgData name="Hoskin, Esther" userId="f20ff516-2495-4375-ac12-2c4c0f4b995b" providerId="ADAL" clId="{223B5F98-F0C5-474E-AECA-450714E3173B}" dt="2026-06-11T12:37:25.218" v="0" actId="478"/>
          <ac:picMkLst>
            <pc:docMk/>
            <pc:sldMk cId="1162117763" sldId="267"/>
            <ac:picMk id="3" creationId="{FE3BEE34-652F-EA19-73BF-4BBE2B17FB94}"/>
          </ac:picMkLst>
        </pc:picChg>
        <pc:picChg chg="add mod">
          <ac:chgData name="Hoskin, Esther" userId="f20ff516-2495-4375-ac12-2c4c0f4b995b" providerId="ADAL" clId="{223B5F98-F0C5-474E-AECA-450714E3173B}" dt="2026-06-11T12:48:32.899" v="53" actId="14100"/>
          <ac:picMkLst>
            <pc:docMk/>
            <pc:sldMk cId="1162117763" sldId="267"/>
            <ac:picMk id="4" creationId="{B0528C7A-183B-EC6D-5151-5D948053DFE7}"/>
          </ac:picMkLst>
        </pc:picChg>
      </pc:sldChg>
      <pc:sldChg chg="delSp modSp mod">
        <pc:chgData name="Hoskin, Esther" userId="f20ff516-2495-4375-ac12-2c4c0f4b995b" providerId="ADAL" clId="{223B5F98-F0C5-474E-AECA-450714E3173B}" dt="2026-06-12T07:48:25.833" v="124" actId="1076"/>
        <pc:sldMkLst>
          <pc:docMk/>
          <pc:sldMk cId="1918984383" sldId="275"/>
        </pc:sldMkLst>
        <pc:picChg chg="del mod">
          <ac:chgData name="Hoskin, Esther" userId="f20ff516-2495-4375-ac12-2c4c0f4b995b" providerId="ADAL" clId="{223B5F98-F0C5-474E-AECA-450714E3173B}" dt="2026-06-12T07:47:12.375" v="94" actId="478"/>
          <ac:picMkLst>
            <pc:docMk/>
            <pc:sldMk cId="1918984383" sldId="275"/>
            <ac:picMk id="7" creationId="{00000000-0000-0000-0000-000000000000}"/>
          </ac:picMkLst>
        </pc:picChg>
        <pc:picChg chg="mod">
          <ac:chgData name="Hoskin, Esther" userId="f20ff516-2495-4375-ac12-2c4c0f4b995b" providerId="ADAL" clId="{223B5F98-F0C5-474E-AECA-450714E3173B}" dt="2026-06-12T07:48:25.833" v="124" actId="1076"/>
          <ac:picMkLst>
            <pc:docMk/>
            <pc:sldMk cId="1918984383" sldId="275"/>
            <ac:picMk id="8" creationId="{B45947B8-7F6B-4EF2-88F2-46CC8229E279}"/>
          </ac:picMkLst>
        </pc:picChg>
      </pc:sldChg>
      <pc:sldChg chg="delSp modSp mod">
        <pc:chgData name="Hoskin, Esther" userId="f20ff516-2495-4375-ac12-2c4c0f4b995b" providerId="ADAL" clId="{223B5F98-F0C5-474E-AECA-450714E3173B}" dt="2026-06-12T08:22:23.092" v="130" actId="1076"/>
        <pc:sldMkLst>
          <pc:docMk/>
          <pc:sldMk cId="3475308465" sldId="276"/>
        </pc:sldMkLst>
        <pc:picChg chg="del">
          <ac:chgData name="Hoskin, Esther" userId="f20ff516-2495-4375-ac12-2c4c0f4b995b" providerId="ADAL" clId="{223B5F98-F0C5-474E-AECA-450714E3173B}" dt="2026-06-12T07:47:29.547" v="97" actId="478"/>
          <ac:picMkLst>
            <pc:docMk/>
            <pc:sldMk cId="3475308465" sldId="276"/>
            <ac:picMk id="6" creationId="{00000000-0000-0000-0000-000000000000}"/>
          </ac:picMkLst>
        </pc:picChg>
        <pc:picChg chg="mod">
          <ac:chgData name="Hoskin, Esther" userId="f20ff516-2495-4375-ac12-2c4c0f4b995b" providerId="ADAL" clId="{223B5F98-F0C5-474E-AECA-450714E3173B}" dt="2026-06-12T08:22:23.092" v="130" actId="1076"/>
          <ac:picMkLst>
            <pc:docMk/>
            <pc:sldMk cId="3475308465" sldId="276"/>
            <ac:picMk id="7" creationId="{C35F8CF8-2426-472C-9361-58CF02F3C62C}"/>
          </ac:picMkLst>
        </pc:picChg>
      </pc:sldChg>
      <pc:sldChg chg="modSp mod">
        <pc:chgData name="Hoskin, Esther" userId="f20ff516-2495-4375-ac12-2c4c0f4b995b" providerId="ADAL" clId="{223B5F98-F0C5-474E-AECA-450714E3173B}" dt="2026-06-12T08:28:26.775" v="135" actId="1076"/>
        <pc:sldMkLst>
          <pc:docMk/>
          <pc:sldMk cId="3640697294" sldId="277"/>
        </pc:sldMkLst>
        <pc:spChg chg="mod">
          <ac:chgData name="Hoskin, Esther" userId="f20ff516-2495-4375-ac12-2c4c0f4b995b" providerId="ADAL" clId="{223B5F98-F0C5-474E-AECA-450714E3173B}" dt="2026-06-12T08:28:26.775" v="135" actId="1076"/>
          <ac:spMkLst>
            <pc:docMk/>
            <pc:sldMk cId="3640697294" sldId="277"/>
            <ac:spMk id="3" creationId="{E22A6F1D-6872-40E6-A3C7-1AD71A3D287E}"/>
          </ac:spMkLst>
        </pc:spChg>
      </pc:sldChg>
      <pc:sldChg chg="addSp delSp modSp mod">
        <pc:chgData name="Hoskin, Esther" userId="f20ff516-2495-4375-ac12-2c4c0f4b995b" providerId="ADAL" clId="{223B5F98-F0C5-474E-AECA-450714E3173B}" dt="2026-06-11T12:50:59.619" v="79" actId="1076"/>
        <pc:sldMkLst>
          <pc:docMk/>
          <pc:sldMk cId="114118044" sldId="280"/>
        </pc:sldMkLst>
        <pc:spChg chg="del mod">
          <ac:chgData name="Hoskin, Esther" userId="f20ff516-2495-4375-ac12-2c4c0f4b995b" providerId="ADAL" clId="{223B5F98-F0C5-474E-AECA-450714E3173B}" dt="2026-06-11T12:50:44.081" v="72"/>
          <ac:spMkLst>
            <pc:docMk/>
            <pc:sldMk cId="114118044" sldId="280"/>
            <ac:spMk id="4" creationId="{F2629B89-0511-8542-D48C-466EE31176AF}"/>
          </ac:spMkLst>
        </pc:spChg>
        <pc:spChg chg="mod">
          <ac:chgData name="Hoskin, Esther" userId="f20ff516-2495-4375-ac12-2c4c0f4b995b" providerId="ADAL" clId="{223B5F98-F0C5-474E-AECA-450714E3173B}" dt="2026-06-11T12:50:39.753" v="67" actId="1076"/>
          <ac:spMkLst>
            <pc:docMk/>
            <pc:sldMk cId="114118044" sldId="280"/>
            <ac:spMk id="6" creationId="{00000000-0000-0000-0000-000000000000}"/>
          </ac:spMkLst>
        </pc:spChg>
        <pc:spChg chg="mod">
          <ac:chgData name="Hoskin, Esther" userId="f20ff516-2495-4375-ac12-2c4c0f4b995b" providerId="ADAL" clId="{223B5F98-F0C5-474E-AECA-450714E3173B}" dt="2026-06-11T12:50:59.619" v="79" actId="1076"/>
          <ac:spMkLst>
            <pc:docMk/>
            <pc:sldMk cId="114118044" sldId="280"/>
            <ac:spMk id="9" creationId="{A471995B-D9A3-4C66-BEC4-3E3C9B7A12B5}"/>
          </ac:spMkLst>
        </pc:spChg>
        <pc:picChg chg="mod">
          <ac:chgData name="Hoskin, Esther" userId="f20ff516-2495-4375-ac12-2c4c0f4b995b" providerId="ADAL" clId="{223B5F98-F0C5-474E-AECA-450714E3173B}" dt="2026-06-11T12:50:46.343" v="73" actId="14100"/>
          <ac:picMkLst>
            <pc:docMk/>
            <pc:sldMk cId="114118044" sldId="280"/>
            <ac:picMk id="3" creationId="{DC1B4F4F-3967-4E70-C6DD-CC048EDB1635}"/>
          </ac:picMkLst>
        </pc:picChg>
        <pc:picChg chg="del">
          <ac:chgData name="Hoskin, Esther" userId="f20ff516-2495-4375-ac12-2c4c0f4b995b" providerId="ADAL" clId="{223B5F98-F0C5-474E-AECA-450714E3173B}" dt="2026-06-11T12:37:37.237" v="3" actId="478"/>
          <ac:picMkLst>
            <pc:docMk/>
            <pc:sldMk cId="114118044" sldId="280"/>
            <ac:picMk id="5" creationId="{00000000-0000-0000-0000-000000000000}"/>
          </ac:picMkLst>
        </pc:picChg>
        <pc:picChg chg="add mod">
          <ac:chgData name="Hoskin, Esther" userId="f20ff516-2495-4375-ac12-2c4c0f4b995b" providerId="ADAL" clId="{223B5F98-F0C5-474E-AECA-450714E3173B}" dt="2026-06-11T12:50:35.725" v="64" actId="1076"/>
          <ac:picMkLst>
            <pc:docMk/>
            <pc:sldMk cId="114118044" sldId="280"/>
            <ac:picMk id="7" creationId="{58962182-28A3-3335-F8FB-6A6E01A53694}"/>
          </ac:picMkLst>
        </pc:picChg>
        <pc:picChg chg="del">
          <ac:chgData name="Hoskin, Esther" userId="f20ff516-2495-4375-ac12-2c4c0f4b995b" providerId="ADAL" clId="{223B5F98-F0C5-474E-AECA-450714E3173B}" dt="2026-06-11T12:37:36.607" v="2" actId="478"/>
          <ac:picMkLst>
            <pc:docMk/>
            <pc:sldMk cId="114118044" sldId="280"/>
            <ac:picMk id="11" creationId="{833017CC-6BC5-4F9D-6317-CCAE27D5BE3C}"/>
          </ac:picMkLst>
        </pc:picChg>
      </pc:sldChg>
      <pc:sldChg chg="addSp delSp modSp mod">
        <pc:chgData name="Hoskin, Esther" userId="f20ff516-2495-4375-ac12-2c4c0f4b995b" providerId="ADAL" clId="{223B5F98-F0C5-474E-AECA-450714E3173B}" dt="2026-06-12T08:28:14.413" v="134" actId="1076"/>
        <pc:sldMkLst>
          <pc:docMk/>
          <pc:sldMk cId="2197515056" sldId="282"/>
        </pc:sldMkLst>
        <pc:spChg chg="mod">
          <ac:chgData name="Hoskin, Esther" userId="f20ff516-2495-4375-ac12-2c4c0f4b995b" providerId="ADAL" clId="{223B5F98-F0C5-474E-AECA-450714E3173B}" dt="2026-06-12T07:48:14.693" v="123" actId="20577"/>
          <ac:spMkLst>
            <pc:docMk/>
            <pc:sldMk cId="2197515056" sldId="282"/>
            <ac:spMk id="5" creationId="{CD9C9C85-D5C2-4D68-A3D9-402C645E8640}"/>
          </ac:spMkLst>
        </pc:spChg>
        <pc:picChg chg="del">
          <ac:chgData name="Hoskin, Esther" userId="f20ff516-2495-4375-ac12-2c4c0f4b995b" providerId="ADAL" clId="{223B5F98-F0C5-474E-AECA-450714E3173B}" dt="2026-06-11T12:37:56.052" v="6" actId="478"/>
          <ac:picMkLst>
            <pc:docMk/>
            <pc:sldMk cId="2197515056" sldId="282"/>
            <ac:picMk id="8" creationId="{00A7F215-9738-408D-B319-D836C3C53407}"/>
          </ac:picMkLst>
        </pc:picChg>
        <pc:picChg chg="mod">
          <ac:chgData name="Hoskin, Esther" userId="f20ff516-2495-4375-ac12-2c4c0f4b995b" providerId="ADAL" clId="{223B5F98-F0C5-474E-AECA-450714E3173B}" dt="2026-06-12T08:28:14.413" v="134" actId="1076"/>
          <ac:picMkLst>
            <pc:docMk/>
            <pc:sldMk cId="2197515056" sldId="282"/>
            <ac:picMk id="10" creationId="{60E20A69-4F27-4D87-89BE-9CBD77FF6B78}"/>
          </ac:picMkLst>
        </pc:picChg>
        <pc:picChg chg="add mod">
          <ac:chgData name="Hoskin, Esther" userId="f20ff516-2495-4375-ac12-2c4c0f4b995b" providerId="ADAL" clId="{223B5F98-F0C5-474E-AECA-450714E3173B}" dt="2026-06-12T08:25:59.343" v="133" actId="1076"/>
          <ac:picMkLst>
            <pc:docMk/>
            <pc:sldMk cId="2197515056" sldId="282"/>
            <ac:picMk id="11" creationId="{8E1D0676-2F58-1460-DC5E-30B7BC5D4CE8}"/>
          </ac:picMkLst>
        </pc:picChg>
      </pc:sldChg>
      <pc:sldChg chg="add del">
        <pc:chgData name="Hoskin, Esther" userId="f20ff516-2495-4375-ac12-2c4c0f4b995b" providerId="ADAL" clId="{223B5F98-F0C5-474E-AECA-450714E3173B}" dt="2026-06-11T12:40:41.581" v="44" actId="47"/>
        <pc:sldMkLst>
          <pc:docMk/>
          <pc:sldMk cId="1124006703" sldId="283"/>
        </pc:sldMkLst>
      </pc:sldChg>
      <pc:sldChg chg="add del">
        <pc:chgData name="Hoskin, Esther" userId="f20ff516-2495-4375-ac12-2c4c0f4b995b" providerId="ADAL" clId="{223B5F98-F0C5-474E-AECA-450714E3173B}" dt="2026-06-11T12:40:44.910" v="46" actId="47"/>
        <pc:sldMkLst>
          <pc:docMk/>
          <pc:sldMk cId="2802490126" sldId="28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292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55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516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308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28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033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279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09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416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331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791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DB191-2A99-4B85-93BC-97DE56F6EA11}" type="datetimeFigureOut">
              <a:rPr lang="en-GB" smtClean="0"/>
              <a:t>12/06/2026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90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50931" y="1468735"/>
            <a:ext cx="6417141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0" cap="none" spc="0" dirty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Welcome to</a:t>
            </a:r>
          </a:p>
          <a:p>
            <a:pPr algn="ctr"/>
            <a:r>
              <a:rPr lang="en-US" sz="8800" dirty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Year 1</a:t>
            </a:r>
            <a:endParaRPr lang="en-US" sz="8800" b="0" cap="none" spc="0" dirty="0">
              <a:ln w="0"/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elcome to Prince Regent Street Trust - Prince Regent Street Tru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4567237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42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95249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You will eat your dinner here.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Image preview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82" y="1127918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mage previe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1308099"/>
            <a:ext cx="5052484" cy="378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030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156755" y="5739538"/>
            <a:ext cx="7968343" cy="13225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607FB527-9E24-4349-8A0C-EB9ED5311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2682935"/>
            <a:ext cx="2743200" cy="1492130"/>
          </a:xfrm>
          <a:prstGeom prst="rect">
            <a:avLst/>
          </a:prstGeom>
        </p:spPr>
      </p:pic>
      <p:pic>
        <p:nvPicPr>
          <p:cNvPr id="8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9D63891-FB91-47A0-B10F-B91233C6F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947" y="353804"/>
            <a:ext cx="11383992" cy="620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613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F5FBC-BA36-4251-A940-783C0C430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This is what you will be learning about.</a:t>
            </a:r>
          </a:p>
        </p:txBody>
      </p:sp>
      <p:pic>
        <p:nvPicPr>
          <p:cNvPr id="3" name="Picture 2" descr="Welcome to Hartburn Primary School - Hartburn Primary School">
            <a:extLst>
              <a:ext uri="{FF2B5EF4-FFF2-40B4-BE49-F238E27FC236}">
                <a16:creationId xmlns:a16="http://schemas.microsoft.com/office/drawing/2014/main" id="{B99DA16B-17CE-44A6-935A-DD32B3057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D9DD702-1209-476E-B538-0C204967007E}"/>
              </a:ext>
            </a:extLst>
          </p:cNvPr>
          <p:cNvSpPr txBox="1">
            <a:spLocks/>
          </p:cNvSpPr>
          <p:nvPr/>
        </p:nvSpPr>
        <p:spPr>
          <a:xfrm>
            <a:off x="156755" y="5739538"/>
            <a:ext cx="7968343" cy="132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Your timetable may differ sometimes to allow for other activities.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9C9C85-D5C2-4D68-A3D9-402C645E8640}"/>
              </a:ext>
            </a:extLst>
          </p:cNvPr>
          <p:cNvSpPr txBox="1"/>
          <p:nvPr/>
        </p:nvSpPr>
        <p:spPr>
          <a:xfrm>
            <a:off x="997217" y="4904020"/>
            <a:ext cx="3039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SassoonPrimaryInfant" pitchFamily="2" charset="0"/>
              </a:rPr>
              <a:t>Superheroes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52BA5E-C7E5-4A01-9360-BD83CB6735FA}"/>
              </a:ext>
            </a:extLst>
          </p:cNvPr>
          <p:cNvSpPr txBox="1"/>
          <p:nvPr/>
        </p:nvSpPr>
        <p:spPr>
          <a:xfrm>
            <a:off x="4182831" y="4842545"/>
            <a:ext cx="3039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SassoonPrimaryInfant" pitchFamily="2" charset="0"/>
              </a:rPr>
              <a:t>Bright Lights, Big City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3829E2-D1CD-4479-B710-4D16A0ABC88D}"/>
              </a:ext>
            </a:extLst>
          </p:cNvPr>
          <p:cNvSpPr txBox="1"/>
          <p:nvPr/>
        </p:nvSpPr>
        <p:spPr>
          <a:xfrm>
            <a:off x="8727679" y="4823158"/>
            <a:ext cx="3033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SassoonPrimaryInfant" pitchFamily="2" charset="0"/>
              </a:rPr>
              <a:t>School Days</a:t>
            </a:r>
          </a:p>
        </p:txBody>
      </p:sp>
      <p:pic>
        <p:nvPicPr>
          <p:cNvPr id="9" name="Picture 4" descr="Bright Lights, Big City | Year 1 | Geography | Cornerstones Education">
            <a:extLst>
              <a:ext uri="{FF2B5EF4-FFF2-40B4-BE49-F238E27FC236}">
                <a16:creationId xmlns:a16="http://schemas.microsoft.com/office/drawing/2014/main" id="{A13BDC14-6A02-4450-B010-E00565588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132" y="1553791"/>
            <a:ext cx="3429000" cy="324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School Days | Year 1 | History | Cornerstones Education">
            <a:extLst>
              <a:ext uri="{FF2B5EF4-FFF2-40B4-BE49-F238E27FC236}">
                <a16:creationId xmlns:a16="http://schemas.microsoft.com/office/drawing/2014/main" id="{60E20A69-4F27-4D87-89BE-9CBD77FF6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132" y="2136933"/>
            <a:ext cx="4035436" cy="263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1D0676-2F58-1460-DC5E-30B7BC5D4C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671" y="1971270"/>
            <a:ext cx="2014306" cy="285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515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Class 4 and 5 you will leave through your classroom doors.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995852" cy="1322524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You will finish school at 3.15pm.</a:t>
            </a:r>
          </a:p>
          <a:p>
            <a:pPr marL="0" indent="0"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56755" y="5739538"/>
            <a:ext cx="7968343" cy="132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834052" y="2776673"/>
            <a:ext cx="4961709" cy="1505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2A6F1D-6872-40E6-A3C7-1AD71A3D287E}"/>
              </a:ext>
            </a:extLst>
          </p:cNvPr>
          <p:cNvSpPr txBox="1"/>
          <p:nvPr/>
        </p:nvSpPr>
        <p:spPr>
          <a:xfrm>
            <a:off x="6808818" y="2486887"/>
            <a:ext cx="1864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Class 5</a:t>
            </a:r>
            <a:endParaRPr lang="en-GB" sz="32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01193D-D848-4CCC-9D24-CBE5EE2A96FC}"/>
              </a:ext>
            </a:extLst>
          </p:cNvPr>
          <p:cNvSpPr txBox="1"/>
          <p:nvPr/>
        </p:nvSpPr>
        <p:spPr>
          <a:xfrm>
            <a:off x="838200" y="2427113"/>
            <a:ext cx="1864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Class 4</a:t>
            </a:r>
            <a:endParaRPr lang="en-GB" sz="32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074" name="Picture 2" descr="Image pre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877" y="2593376"/>
            <a:ext cx="2327898" cy="310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previe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007" y="2590149"/>
            <a:ext cx="2464237" cy="328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697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Class 6 you will leave through this door.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008120" cy="1322524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You will finish school at 3.15pm.</a:t>
            </a:r>
          </a:p>
          <a:p>
            <a:pPr marL="0" indent="0"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56755" y="5739538"/>
            <a:ext cx="7968343" cy="132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834052" y="2776673"/>
            <a:ext cx="4961709" cy="1505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pic>
        <p:nvPicPr>
          <p:cNvPr id="9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mage previe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275" y="1442775"/>
            <a:ext cx="2855553" cy="380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41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167596" y="1468735"/>
            <a:ext cx="9983822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 dirty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We cannot wait </a:t>
            </a:r>
          </a:p>
          <a:p>
            <a:pPr algn="ctr"/>
            <a:r>
              <a:rPr lang="en-US" sz="6600" dirty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to see you in September!</a:t>
            </a:r>
            <a:endParaRPr lang="en-US" sz="6600" b="0" cap="none" spc="0" dirty="0">
              <a:ln w="0"/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4" descr="Welcome to Prince Regent Street Trust - Prince Regent Street Tru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4567237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817007" y="3920906"/>
            <a:ext cx="48814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Have a lovely summer!</a:t>
            </a:r>
          </a:p>
        </p:txBody>
      </p:sp>
    </p:spTree>
    <p:extLst>
      <p:ext uri="{BB962C8B-B14F-4D97-AF65-F5344CB8AC3E}">
        <p14:creationId xmlns:p14="http://schemas.microsoft.com/office/powerpoint/2010/main" val="711917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499" y="76200"/>
            <a:ext cx="11170946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Class  4 – Mrs Swales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3708" y="1819538"/>
            <a:ext cx="2749161" cy="3665548"/>
          </a:xfrm>
          <a:prstGeom prst="rect">
            <a:avLst/>
          </a:prstGeo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B0528C7A-183B-EC6D-5151-5D948053DF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55496" y="1819539"/>
            <a:ext cx="2772849" cy="366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117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Class 4 you will come in through this door.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008120" cy="1322524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Doors open at 8:45am and school starts a 9:00am. </a:t>
            </a:r>
          </a:p>
          <a:p>
            <a:pPr marL="0" indent="0"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6755" y="5739538"/>
            <a:ext cx="7968343" cy="132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It is really important that you are on time every morning!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preview">
            <a:extLst>
              <a:ext uri="{FF2B5EF4-FFF2-40B4-BE49-F238E27FC236}">
                <a16:creationId xmlns:a16="http://schemas.microsoft.com/office/drawing/2014/main" id="{B45947B8-7F6B-4EF2-88F2-46CC8229E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538" y="1412343"/>
            <a:ext cx="3037560" cy="405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984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1636" y="131691"/>
            <a:ext cx="6756401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Class 5  – Miss Hoskin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A picture containing text, red, door, vending machine&#10;&#10;Description automatically generated">
            <a:extLst>
              <a:ext uri="{FF2B5EF4-FFF2-40B4-BE49-F238E27FC236}">
                <a16:creationId xmlns:a16="http://schemas.microsoft.com/office/drawing/2014/main" id="{6CC8BF9A-AAC9-4F0D-97A6-254BF72D3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5086" y="1280928"/>
            <a:ext cx="3303916" cy="462090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87D9E84-B29A-179C-324F-2393BC37B5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768" y="1280928"/>
            <a:ext cx="3429488" cy="462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9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Class 5 you will come in through this door.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008120" cy="1322524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Doors open at 8:45am and school starts a 9:00am. </a:t>
            </a:r>
          </a:p>
          <a:p>
            <a:pPr marL="0" indent="0"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6755" y="5739538"/>
            <a:ext cx="7968343" cy="132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It is really important that you are on time every morning!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 preview">
            <a:extLst>
              <a:ext uri="{FF2B5EF4-FFF2-40B4-BE49-F238E27FC236}">
                <a16:creationId xmlns:a16="http://schemas.microsoft.com/office/drawing/2014/main" id="{C35F8CF8-2426-472C-9361-58CF02F3C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358" y="1403960"/>
            <a:ext cx="3037560" cy="405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308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8558" y="92427"/>
            <a:ext cx="7199842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Class 6 – Mr </a:t>
            </a:r>
            <a:r>
              <a:rPr lang="en-GB" dirty="0" err="1">
                <a:solidFill>
                  <a:srgbClr val="0070C0"/>
                </a:solidFill>
                <a:latin typeface="Comic Sans MS" panose="030F0702030302020204" pitchFamily="66" charset="0"/>
              </a:rPr>
              <a:t>Whitecross</a:t>
            </a: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075" y="49355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 previe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087" y="1417990"/>
            <a:ext cx="3402541" cy="453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55497" y="1417990"/>
            <a:ext cx="3270302" cy="465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604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Class 6 you will come in through this door.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008120" cy="1322524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Doors open at 8:45am and school starts a 9:00am. </a:t>
            </a:r>
          </a:p>
          <a:p>
            <a:pPr marL="0" indent="0"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6755" y="5739538"/>
            <a:ext cx="7968343" cy="132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It is really important that you are on time every morning!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 previe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740" y="1482332"/>
            <a:ext cx="3037560" cy="405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788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60B075-D610-4E44-B494-CC1B036632E0}"/>
              </a:ext>
            </a:extLst>
          </p:cNvPr>
          <p:cNvSpPr txBox="1"/>
          <p:nvPr/>
        </p:nvSpPr>
        <p:spPr>
          <a:xfrm>
            <a:off x="885646" y="324929"/>
            <a:ext cx="1042070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3600" kern="1200">
                <a:solidFill>
                  <a:srgbClr val="0070C0"/>
                </a:solidFill>
                <a:latin typeface="Comic Sans MS"/>
                <a:ea typeface="+mn-ea"/>
                <a:cs typeface="+mn-cs"/>
              </a:rPr>
              <a:t>Our Terrific Teaching Assistants </a:t>
            </a:r>
            <a:endParaRPr lang="en-GB" sz="3600">
              <a:solidFill>
                <a:srgbClr val="0070C0"/>
              </a:solidFill>
              <a:latin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69675" y="1058986"/>
            <a:ext cx="274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Mrs Smith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71995B-D9A3-4C66-BEC4-3E3C9B7A12B5}"/>
              </a:ext>
            </a:extLst>
          </p:cNvPr>
          <p:cNvSpPr txBox="1"/>
          <p:nvPr/>
        </p:nvSpPr>
        <p:spPr>
          <a:xfrm>
            <a:off x="6299872" y="1058986"/>
            <a:ext cx="274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Mrs Brennan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1B4F4F-3967-4E70-C6DD-CC048EDB16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108" y="1582206"/>
            <a:ext cx="3636120" cy="467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962182-28A3-3335-F8FB-6A6E01A536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929" y="1589264"/>
            <a:ext cx="3506085" cy="467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8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" y="134301"/>
            <a:ext cx="12227560" cy="1325563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</a:rPr>
              <a:t>Outdoor Space – you will have your playtime here.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Image preview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70024"/>
            <a:ext cx="6642100" cy="498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992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438910DB24134DB562675F2A161DD1" ma:contentTypeVersion="14" ma:contentTypeDescription="Create a new document." ma:contentTypeScope="" ma:versionID="05ce8aa61699c55fa1042bf336f7aeeb">
  <xsd:schema xmlns:xsd="http://www.w3.org/2001/XMLSchema" xmlns:xs="http://www.w3.org/2001/XMLSchema" xmlns:p="http://schemas.microsoft.com/office/2006/metadata/properties" xmlns:ns2="f810b3d6-8fd2-44b5-a59c-31437137e8cf" xmlns:ns3="c12e8702-d510-4df5-aca8-da6af8fd4f34" targetNamespace="http://schemas.microsoft.com/office/2006/metadata/properties" ma:root="true" ma:fieldsID="322de4c74010c2cc96549217a475d22c" ns2:_="" ns3:_="">
    <xsd:import namespace="f810b3d6-8fd2-44b5-a59c-31437137e8cf"/>
    <xsd:import namespace="c12e8702-d510-4df5-aca8-da6af8fd4f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10b3d6-8fd2-44b5-a59c-31437137e8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0fece98e-2699-4e2a-91ea-798fa10ddf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2e8702-d510-4df5-aca8-da6af8fd4f34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fbcbeba-dcbc-49a6-9e14-243ee63335b9}" ma:internalName="TaxCatchAll" ma:showField="CatchAllData" ma:web="c12e8702-d510-4df5-aca8-da6af8fd4f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10b3d6-8fd2-44b5-a59c-31437137e8cf">
      <Terms xmlns="http://schemas.microsoft.com/office/infopath/2007/PartnerControls"/>
    </lcf76f155ced4ddcb4097134ff3c332f>
    <TaxCatchAll xmlns="c12e8702-d510-4df5-aca8-da6af8fd4f3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44FA29A-2F0F-4F1B-B0B5-C909A51B6D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10b3d6-8fd2-44b5-a59c-31437137e8cf"/>
    <ds:schemaRef ds:uri="c12e8702-d510-4df5-aca8-da6af8fd4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3B859EF-836B-434D-BEDD-489278CC6D68}">
  <ds:schemaRefs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  <ds:schemaRef ds:uri="c12e8702-d510-4df5-aca8-da6af8fd4f34"/>
    <ds:schemaRef ds:uri="f810b3d6-8fd2-44b5-a59c-31437137e8cf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409EF3F-71AB-4E30-84FA-1E0FA9113D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2490</TotalTime>
  <Words>221</Words>
  <Application>Microsoft Office PowerPoint</Application>
  <PresentationFormat>Widescreen</PresentationFormat>
  <Paragraphs>33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SassoonPrimaryInfant</vt:lpstr>
      <vt:lpstr>Office Theme</vt:lpstr>
      <vt:lpstr>PowerPoint Presentation</vt:lpstr>
      <vt:lpstr>Class  4 – Mrs Swales</vt:lpstr>
      <vt:lpstr>Class 4 you will come in through this door.</vt:lpstr>
      <vt:lpstr>Class 5  – Miss Hoskin</vt:lpstr>
      <vt:lpstr>Class 5 you will come in through this door.</vt:lpstr>
      <vt:lpstr>Class 6 – Mr Whitecross</vt:lpstr>
      <vt:lpstr>Class 6 you will come in through this door.</vt:lpstr>
      <vt:lpstr>PowerPoint Presentation</vt:lpstr>
      <vt:lpstr>Outdoor Space – you will have your playtime here.</vt:lpstr>
      <vt:lpstr>You will eat your dinner here.</vt:lpstr>
      <vt:lpstr>PowerPoint Presentation</vt:lpstr>
      <vt:lpstr>This is what you will be learning about.</vt:lpstr>
      <vt:lpstr>Class 4 and 5 you will leave through your classroom doors.</vt:lpstr>
      <vt:lpstr>Class 6 you will leave through this door.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HBDParry</dc:creator>
  <cp:lastModifiedBy>Hoskin, Esther</cp:lastModifiedBy>
  <cp:revision>92</cp:revision>
  <dcterms:created xsi:type="dcterms:W3CDTF">2021-06-23T06:30:21Z</dcterms:created>
  <dcterms:modified xsi:type="dcterms:W3CDTF">2026-06-12T14:35:43Z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0x01010062438910DB24134DB562675F2A161DD1</vt:lpwstr>
  </property>
  <property fmtid="{D5CDD505-2E9C-101B-9397-08002B2CF9AE}" pid="3" name="MediaServiceImageTags">
    <vt:lpwstr/>
  </property>
</Properties>
</file>