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62" r:id="rId7"/>
    <p:sldId id="266" r:id="rId8"/>
    <p:sldId id="283" r:id="rId9"/>
    <p:sldId id="258" r:id="rId10"/>
    <p:sldId id="284" r:id="rId11"/>
    <p:sldId id="275" r:id="rId12"/>
    <p:sldId id="261" r:id="rId13"/>
    <p:sldId id="263" r:id="rId14"/>
    <p:sldId id="276" r:id="rId15"/>
    <p:sldId id="282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xon, Paul" userId="eddc53bf-2e76-4913-922d-721cf32298a5" providerId="ADAL" clId="{02FC1C6D-4F45-4455-BCC2-D413C5FFC06E}"/>
    <pc:docChg chg="undo custSel addSld delSld modSld sldOrd">
      <pc:chgData name="Nixon, Paul" userId="eddc53bf-2e76-4913-922d-721cf32298a5" providerId="ADAL" clId="{02FC1C6D-4F45-4455-BCC2-D413C5FFC06E}" dt="2026-06-30T08:43:07.397" v="262" actId="478"/>
      <pc:docMkLst>
        <pc:docMk/>
      </pc:docMkLst>
      <pc:sldChg chg="addSp delSp modSp mod">
        <pc:chgData name="Nixon, Paul" userId="eddc53bf-2e76-4913-922d-721cf32298a5" providerId="ADAL" clId="{02FC1C6D-4F45-4455-BCC2-D413C5FFC06E}" dt="2026-06-30T08:31:06.268" v="195" actId="14100"/>
        <pc:sldMkLst>
          <pc:docMk/>
          <pc:sldMk cId="2482604015" sldId="258"/>
        </pc:sldMkLst>
        <pc:spChg chg="mod">
          <ac:chgData name="Nixon, Paul" userId="eddc53bf-2e76-4913-922d-721cf32298a5" providerId="ADAL" clId="{02FC1C6D-4F45-4455-BCC2-D413C5FFC06E}" dt="2026-06-30T08:02:35.319" v="28" actId="1076"/>
          <ac:spMkLst>
            <pc:docMk/>
            <pc:sldMk cId="2482604015" sldId="258"/>
            <ac:spMk id="2" creationId="{00000000-0000-0000-0000-000000000000}"/>
          </ac:spMkLst>
        </pc:spChg>
        <pc:spChg chg="add del mod">
          <ac:chgData name="Nixon, Paul" userId="eddc53bf-2e76-4913-922d-721cf32298a5" providerId="ADAL" clId="{02FC1C6D-4F45-4455-BCC2-D413C5FFC06E}" dt="2026-06-30T08:02:58.247" v="32" actId="478"/>
          <ac:spMkLst>
            <pc:docMk/>
            <pc:sldMk cId="2482604015" sldId="258"/>
            <ac:spMk id="6" creationId="{8D130571-A881-38C7-47B0-8F03A391401E}"/>
          </ac:spMkLst>
        </pc:spChg>
        <pc:picChg chg="del">
          <ac:chgData name="Nixon, Paul" userId="eddc53bf-2e76-4913-922d-721cf32298a5" providerId="ADAL" clId="{02FC1C6D-4F45-4455-BCC2-D413C5FFC06E}" dt="2026-06-30T08:02:53.287" v="31" actId="478"/>
          <ac:picMkLst>
            <pc:docMk/>
            <pc:sldMk cId="2482604015" sldId="258"/>
            <ac:picMk id="5" creationId="{00000000-0000-0000-0000-000000000000}"/>
          </ac:picMkLst>
        </pc:picChg>
        <pc:picChg chg="del">
          <ac:chgData name="Nixon, Paul" userId="eddc53bf-2e76-4913-922d-721cf32298a5" providerId="ADAL" clId="{02FC1C6D-4F45-4455-BCC2-D413C5FFC06E}" dt="2026-06-30T08:02:58.782" v="33" actId="478"/>
          <ac:picMkLst>
            <pc:docMk/>
            <pc:sldMk cId="2482604015" sldId="258"/>
            <ac:picMk id="7" creationId="{00000000-0000-0000-0000-000000000000}"/>
          </ac:picMkLst>
        </pc:picChg>
        <pc:picChg chg="add mod">
          <ac:chgData name="Nixon, Paul" userId="eddc53bf-2e76-4913-922d-721cf32298a5" providerId="ADAL" clId="{02FC1C6D-4F45-4455-BCC2-D413C5FFC06E}" dt="2026-06-30T08:31:06.268" v="195" actId="14100"/>
          <ac:picMkLst>
            <pc:docMk/>
            <pc:sldMk cId="2482604015" sldId="258"/>
            <ac:picMk id="5122" creationId="{65A4085D-D6DB-7736-E068-674048E5289C}"/>
          </ac:picMkLst>
        </pc:picChg>
        <pc:picChg chg="add mod">
          <ac:chgData name="Nixon, Paul" userId="eddc53bf-2e76-4913-922d-721cf32298a5" providerId="ADAL" clId="{02FC1C6D-4F45-4455-BCC2-D413C5FFC06E}" dt="2026-06-30T08:12:00.223" v="188" actId="1076"/>
          <ac:picMkLst>
            <pc:docMk/>
            <pc:sldMk cId="2482604015" sldId="258"/>
            <ac:picMk id="5123" creationId="{CE381D15-9E68-3B9C-A0DA-807F9619D793}"/>
          </ac:picMkLst>
        </pc:picChg>
        <pc:picChg chg="add mod">
          <ac:chgData name="Nixon, Paul" userId="eddc53bf-2e76-4913-922d-721cf32298a5" providerId="ADAL" clId="{02FC1C6D-4F45-4455-BCC2-D413C5FFC06E}" dt="2026-06-30T08:12:22.467" v="191" actId="1076"/>
          <ac:picMkLst>
            <pc:docMk/>
            <pc:sldMk cId="2482604015" sldId="258"/>
            <ac:picMk id="5124" creationId="{3FFCA7DF-8C00-63D8-3381-68781EF4A604}"/>
          </ac:picMkLst>
        </pc:picChg>
      </pc:sldChg>
      <pc:sldChg chg="addSp delSp modSp mod ord">
        <pc:chgData name="Nixon, Paul" userId="eddc53bf-2e76-4913-922d-721cf32298a5" providerId="ADAL" clId="{02FC1C6D-4F45-4455-BCC2-D413C5FFC06E}" dt="2026-06-30T08:11:00.910" v="179" actId="14100"/>
        <pc:sldMkLst>
          <pc:docMk/>
          <pc:sldMk cId="673788323" sldId="262"/>
        </pc:sldMkLst>
        <pc:spChg chg="mod">
          <ac:chgData name="Nixon, Paul" userId="eddc53bf-2e76-4913-922d-721cf32298a5" providerId="ADAL" clId="{02FC1C6D-4F45-4455-BCC2-D413C5FFC06E}" dt="2026-06-30T08:11:00.910" v="179" actId="14100"/>
          <ac:spMkLst>
            <pc:docMk/>
            <pc:sldMk cId="673788323" sldId="262"/>
            <ac:spMk id="2" creationId="{00000000-0000-0000-0000-000000000000}"/>
          </ac:spMkLst>
        </pc:spChg>
        <pc:spChg chg="mod">
          <ac:chgData name="Nixon, Paul" userId="eddc53bf-2e76-4913-922d-721cf32298a5" providerId="ADAL" clId="{02FC1C6D-4F45-4455-BCC2-D413C5FFC06E}" dt="2026-06-30T08:07:42.376" v="147" actId="20577"/>
          <ac:spMkLst>
            <pc:docMk/>
            <pc:sldMk cId="673788323" sldId="262"/>
            <ac:spMk id="3" creationId="{00000000-0000-0000-0000-000000000000}"/>
          </ac:spMkLst>
        </pc:spChg>
        <pc:picChg chg="del">
          <ac:chgData name="Nixon, Paul" userId="eddc53bf-2e76-4913-922d-721cf32298a5" providerId="ADAL" clId="{02FC1C6D-4F45-4455-BCC2-D413C5FFC06E}" dt="2026-06-30T08:05:17.192" v="69" actId="478"/>
          <ac:picMkLst>
            <pc:docMk/>
            <pc:sldMk cId="673788323" sldId="262"/>
            <ac:picMk id="7" creationId="{00000000-0000-0000-0000-000000000000}"/>
          </ac:picMkLst>
        </pc:picChg>
        <pc:picChg chg="add mod">
          <ac:chgData name="Nixon, Paul" userId="eddc53bf-2e76-4913-922d-721cf32298a5" providerId="ADAL" clId="{02FC1C6D-4F45-4455-BCC2-D413C5FFC06E}" dt="2026-06-30T08:05:21.292" v="71" actId="1076"/>
          <ac:picMkLst>
            <pc:docMk/>
            <pc:sldMk cId="673788323" sldId="262"/>
            <ac:picMk id="2050" creationId="{D22441D2-BACA-946C-6BDD-A91EDF2CE935}"/>
          </ac:picMkLst>
        </pc:picChg>
      </pc:sldChg>
      <pc:sldChg chg="del">
        <pc:chgData name="Nixon, Paul" userId="eddc53bf-2e76-4913-922d-721cf32298a5" providerId="ADAL" clId="{02FC1C6D-4F45-4455-BCC2-D413C5FFC06E}" dt="2026-06-30T08:07:26.987" v="117" actId="2696"/>
        <pc:sldMkLst>
          <pc:docMk/>
          <pc:sldMk cId="124441465" sldId="264"/>
        </pc:sldMkLst>
      </pc:sldChg>
      <pc:sldChg chg="addSp delSp modSp mod setBg">
        <pc:chgData name="Nixon, Paul" userId="eddc53bf-2e76-4913-922d-721cf32298a5" providerId="ADAL" clId="{02FC1C6D-4F45-4455-BCC2-D413C5FFC06E}" dt="2026-06-30T08:32:08.665" v="198" actId="1076"/>
        <pc:sldMkLst>
          <pc:docMk/>
          <pc:sldMk cId="2845729909" sldId="266"/>
        </pc:sldMkLst>
        <pc:spChg chg="mod">
          <ac:chgData name="Nixon, Paul" userId="eddc53bf-2e76-4913-922d-721cf32298a5" providerId="ADAL" clId="{02FC1C6D-4F45-4455-BCC2-D413C5FFC06E}" dt="2026-06-30T08:10:50.642" v="177" actId="26606"/>
          <ac:spMkLst>
            <pc:docMk/>
            <pc:sldMk cId="2845729909" sldId="266"/>
            <ac:spMk id="2" creationId="{00000000-0000-0000-0000-000000000000}"/>
          </ac:spMkLst>
        </pc:spChg>
        <pc:spChg chg="add del">
          <ac:chgData name="Nixon, Paul" userId="eddc53bf-2e76-4913-922d-721cf32298a5" providerId="ADAL" clId="{02FC1C6D-4F45-4455-BCC2-D413C5FFC06E}" dt="2026-06-30T08:10:50.642" v="177" actId="26606"/>
          <ac:spMkLst>
            <pc:docMk/>
            <pc:sldMk cId="2845729909" sldId="266"/>
            <ac:spMk id="4103" creationId="{ADA216DF-C268-4A25-A2DC-51E15F55003F}"/>
          </ac:spMkLst>
        </pc:spChg>
        <pc:spChg chg="add del">
          <ac:chgData name="Nixon, Paul" userId="eddc53bf-2e76-4913-922d-721cf32298a5" providerId="ADAL" clId="{02FC1C6D-4F45-4455-BCC2-D413C5FFC06E}" dt="2026-06-30T08:10:50.642" v="177" actId="26606"/>
          <ac:spMkLst>
            <pc:docMk/>
            <pc:sldMk cId="2845729909" sldId="266"/>
            <ac:spMk id="4105" creationId="{DE127D07-37F2-4FE3-9F47-F0CD6740D5D8}"/>
          </ac:spMkLst>
        </pc:spChg>
        <pc:picChg chg="mod ord">
          <ac:chgData name="Nixon, Paul" userId="eddc53bf-2e76-4913-922d-721cf32298a5" providerId="ADAL" clId="{02FC1C6D-4F45-4455-BCC2-D413C5FFC06E}" dt="2026-06-30T08:10:50.642" v="177" actId="26606"/>
          <ac:picMkLst>
            <pc:docMk/>
            <pc:sldMk cId="2845729909" sldId="266"/>
            <ac:picMk id="4" creationId="{00000000-0000-0000-0000-000000000000}"/>
          </ac:picMkLst>
        </pc:picChg>
        <pc:picChg chg="del">
          <ac:chgData name="Nixon, Paul" userId="eddc53bf-2e76-4913-922d-721cf32298a5" providerId="ADAL" clId="{02FC1C6D-4F45-4455-BCC2-D413C5FFC06E}" dt="2026-06-30T08:04:32.805" v="50" actId="478"/>
          <ac:picMkLst>
            <pc:docMk/>
            <pc:sldMk cId="2845729909" sldId="266"/>
            <ac:picMk id="5" creationId="{22AD61E4-9C1C-433C-A5BC-DD8DAD35D90B}"/>
          </ac:picMkLst>
        </pc:picChg>
        <pc:picChg chg="del">
          <ac:chgData name="Nixon, Paul" userId="eddc53bf-2e76-4913-922d-721cf32298a5" providerId="ADAL" clId="{02FC1C6D-4F45-4455-BCC2-D413C5FFC06E}" dt="2026-06-30T08:04:32.398" v="49" actId="478"/>
          <ac:picMkLst>
            <pc:docMk/>
            <pc:sldMk cId="2845729909" sldId="266"/>
            <ac:picMk id="6" creationId="{5E16CB9C-A86E-4E96-AFBB-E1BAE4FBA209}"/>
          </ac:picMkLst>
        </pc:picChg>
        <pc:picChg chg="add del mod">
          <ac:chgData name="Nixon, Paul" userId="eddc53bf-2e76-4913-922d-721cf32298a5" providerId="ADAL" clId="{02FC1C6D-4F45-4455-BCC2-D413C5FFC06E}" dt="2026-06-30T08:10:51.351" v="178" actId="931"/>
          <ac:picMkLst>
            <pc:docMk/>
            <pc:sldMk cId="2845729909" sldId="266"/>
            <ac:picMk id="7" creationId="{BD82B95E-2425-8400-17A3-D0E9AD4E2F4E}"/>
          </ac:picMkLst>
        </pc:picChg>
        <pc:picChg chg="add del mod ord">
          <ac:chgData name="Nixon, Paul" userId="eddc53bf-2e76-4913-922d-721cf32298a5" providerId="ADAL" clId="{02FC1C6D-4F45-4455-BCC2-D413C5FFC06E}" dt="2026-06-30T08:10:50.642" v="177" actId="26606"/>
          <ac:picMkLst>
            <pc:docMk/>
            <pc:sldMk cId="2845729909" sldId="266"/>
            <ac:picMk id="4098" creationId="{CD6EB9D9-4B9D-6C57-1231-E3612E2BF72F}"/>
          </ac:picMkLst>
        </pc:picChg>
        <pc:picChg chg="add mod">
          <ac:chgData name="Nixon, Paul" userId="eddc53bf-2e76-4913-922d-721cf32298a5" providerId="ADAL" clId="{02FC1C6D-4F45-4455-BCC2-D413C5FFC06E}" dt="2026-06-30T08:32:08.665" v="198" actId="1076"/>
          <ac:picMkLst>
            <pc:docMk/>
            <pc:sldMk cId="2845729909" sldId="266"/>
            <ac:picMk id="4099" creationId="{6937CABD-6C84-F575-5184-C6C31303E2C9}"/>
          </ac:picMkLst>
        </pc:picChg>
      </pc:sldChg>
      <pc:sldChg chg="addSp delSp modSp mod ord">
        <pc:chgData name="Nixon, Paul" userId="eddc53bf-2e76-4913-922d-721cf32298a5" providerId="ADAL" clId="{02FC1C6D-4F45-4455-BCC2-D413C5FFC06E}" dt="2026-06-30T08:04:47.924" v="66"/>
        <pc:sldMkLst>
          <pc:docMk/>
          <pc:sldMk cId="1162117763" sldId="267"/>
        </pc:sldMkLst>
        <pc:spChg chg="mod">
          <ac:chgData name="Nixon, Paul" userId="eddc53bf-2e76-4913-922d-721cf32298a5" providerId="ADAL" clId="{02FC1C6D-4F45-4455-BCC2-D413C5FFC06E}" dt="2026-06-30T08:04:05.389" v="45" actId="20577"/>
          <ac:spMkLst>
            <pc:docMk/>
            <pc:sldMk cId="1162117763" sldId="267"/>
            <ac:spMk id="2" creationId="{00000000-0000-0000-0000-000000000000}"/>
          </ac:spMkLst>
        </pc:spChg>
        <pc:spChg chg="add del mod">
          <ac:chgData name="Nixon, Paul" userId="eddc53bf-2e76-4913-922d-721cf32298a5" providerId="ADAL" clId="{02FC1C6D-4F45-4455-BCC2-D413C5FFC06E}" dt="2026-06-30T08:03:51.518" v="35" actId="478"/>
          <ac:spMkLst>
            <pc:docMk/>
            <pc:sldMk cId="1162117763" sldId="267"/>
            <ac:spMk id="7" creationId="{B0A61379-232F-E3D8-27BE-3BFB7CA98CB1}"/>
          </ac:spMkLst>
        </pc:spChg>
        <pc:picChg chg="del">
          <ac:chgData name="Nixon, Paul" userId="eddc53bf-2e76-4913-922d-721cf32298a5" providerId="ADAL" clId="{02FC1C6D-4F45-4455-BCC2-D413C5FFC06E}" dt="2026-06-30T08:02:46.925" v="29" actId="478"/>
          <ac:picMkLst>
            <pc:docMk/>
            <pc:sldMk cId="1162117763" sldId="267"/>
            <ac:picMk id="3" creationId="{00000000-0000-0000-0000-000000000000}"/>
          </ac:picMkLst>
        </pc:picChg>
        <pc:picChg chg="del">
          <ac:chgData name="Nixon, Paul" userId="eddc53bf-2e76-4913-922d-721cf32298a5" providerId="ADAL" clId="{02FC1C6D-4F45-4455-BCC2-D413C5FFC06E}" dt="2026-06-30T08:02:49.253" v="30" actId="478"/>
          <ac:picMkLst>
            <pc:docMk/>
            <pc:sldMk cId="1162117763" sldId="267"/>
            <ac:picMk id="6" creationId="{9BA9A8FC-161F-415F-B6F0-841EDC1E83A4}"/>
          </ac:picMkLst>
        </pc:picChg>
        <pc:picChg chg="add mod">
          <ac:chgData name="Nixon, Paul" userId="eddc53bf-2e76-4913-922d-721cf32298a5" providerId="ADAL" clId="{02FC1C6D-4F45-4455-BCC2-D413C5FFC06E}" dt="2026-06-30T08:03:58.980" v="36" actId="1076"/>
          <ac:picMkLst>
            <pc:docMk/>
            <pc:sldMk cId="1162117763" sldId="267"/>
            <ac:picMk id="1026" creationId="{99B0228C-058B-FE70-B1C2-768C7E63E3B5}"/>
          </ac:picMkLst>
        </pc:picChg>
        <pc:picChg chg="add mod">
          <ac:chgData name="Nixon, Paul" userId="eddc53bf-2e76-4913-922d-721cf32298a5" providerId="ADAL" clId="{02FC1C6D-4F45-4455-BCC2-D413C5FFC06E}" dt="2026-06-30T08:04:21.720" v="48" actId="14100"/>
          <ac:picMkLst>
            <pc:docMk/>
            <pc:sldMk cId="1162117763" sldId="267"/>
            <ac:picMk id="1027" creationId="{FBD00515-6A7A-48DB-5F51-1BA95A0AB333}"/>
          </ac:picMkLst>
        </pc:picChg>
      </pc:sldChg>
      <pc:sldChg chg="addSp delSp modSp mod">
        <pc:chgData name="Nixon, Paul" userId="eddc53bf-2e76-4913-922d-721cf32298a5" providerId="ADAL" clId="{02FC1C6D-4F45-4455-BCC2-D413C5FFC06E}" dt="2026-06-30T08:06:35.646" v="104" actId="20577"/>
        <pc:sldMkLst>
          <pc:docMk/>
          <pc:sldMk cId="2628562979" sldId="275"/>
        </pc:sldMkLst>
        <pc:spChg chg="mod">
          <ac:chgData name="Nixon, Paul" userId="eddc53bf-2e76-4913-922d-721cf32298a5" providerId="ADAL" clId="{02FC1C6D-4F45-4455-BCC2-D413C5FFC06E}" dt="2026-06-30T08:06:10.219" v="86" actId="20577"/>
          <ac:spMkLst>
            <pc:docMk/>
            <pc:sldMk cId="2628562979" sldId="275"/>
            <ac:spMk id="3" creationId="{BB59D6B4-198A-42BB-88E6-A8C888599BE5}"/>
          </ac:spMkLst>
        </pc:spChg>
        <pc:spChg chg="mod">
          <ac:chgData name="Nixon, Paul" userId="eddc53bf-2e76-4913-922d-721cf32298a5" providerId="ADAL" clId="{02FC1C6D-4F45-4455-BCC2-D413C5FFC06E}" dt="2026-06-30T08:06:35.646" v="104" actId="20577"/>
          <ac:spMkLst>
            <pc:docMk/>
            <pc:sldMk cId="2628562979" sldId="275"/>
            <ac:spMk id="4" creationId="{651FDC85-27E6-309D-9022-773FF8FBEA5E}"/>
          </ac:spMkLst>
        </pc:spChg>
        <pc:spChg chg="mod">
          <ac:chgData name="Nixon, Paul" userId="eddc53bf-2e76-4913-922d-721cf32298a5" providerId="ADAL" clId="{02FC1C6D-4F45-4455-BCC2-D413C5FFC06E}" dt="2026-06-30T08:06:27.021" v="90" actId="1076"/>
          <ac:spMkLst>
            <pc:docMk/>
            <pc:sldMk cId="2628562979" sldId="275"/>
            <ac:spMk id="7" creationId="{6EBC1DE1-8562-300B-0565-6140679EC092}"/>
          </ac:spMkLst>
        </pc:spChg>
        <pc:spChg chg="del">
          <ac:chgData name="Nixon, Paul" userId="eddc53bf-2e76-4913-922d-721cf32298a5" providerId="ADAL" clId="{02FC1C6D-4F45-4455-BCC2-D413C5FFC06E}" dt="2026-06-30T08:06:03.701" v="79" actId="478"/>
          <ac:spMkLst>
            <pc:docMk/>
            <pc:sldMk cId="2628562979" sldId="275"/>
            <ac:spMk id="12" creationId="{9CA936AD-FCD5-17CC-D6BA-516271AE4A66}"/>
          </ac:spMkLst>
        </pc:spChg>
        <pc:picChg chg="del">
          <ac:chgData name="Nixon, Paul" userId="eddc53bf-2e76-4913-922d-721cf32298a5" providerId="ADAL" clId="{02FC1C6D-4F45-4455-BCC2-D413C5FFC06E}" dt="2026-06-30T08:05:35.780" v="72" actId="478"/>
          <ac:picMkLst>
            <pc:docMk/>
            <pc:sldMk cId="2628562979" sldId="275"/>
            <ac:picMk id="6" creationId="{B95A7534-1CAB-4F05-802F-CF48C2E28997}"/>
          </ac:picMkLst>
        </pc:picChg>
        <pc:picChg chg="del">
          <ac:chgData name="Nixon, Paul" userId="eddc53bf-2e76-4913-922d-721cf32298a5" providerId="ADAL" clId="{02FC1C6D-4F45-4455-BCC2-D413C5FFC06E}" dt="2026-06-30T08:05:36.554" v="73" actId="478"/>
          <ac:picMkLst>
            <pc:docMk/>
            <pc:sldMk cId="2628562979" sldId="275"/>
            <ac:picMk id="10" creationId="{B724E258-CE46-B775-8DF7-C45CF001B5AE}"/>
          </ac:picMkLst>
        </pc:picChg>
        <pc:picChg chg="del">
          <ac:chgData name="Nixon, Paul" userId="eddc53bf-2e76-4913-922d-721cf32298a5" providerId="ADAL" clId="{02FC1C6D-4F45-4455-BCC2-D413C5FFC06E}" dt="2026-06-30T08:05:37.494" v="74" actId="478"/>
          <ac:picMkLst>
            <pc:docMk/>
            <pc:sldMk cId="2628562979" sldId="275"/>
            <ac:picMk id="11" creationId="{31FF06A0-322B-EF12-D30F-C736F327CFD3}"/>
          </ac:picMkLst>
        </pc:picChg>
        <pc:picChg chg="add mod">
          <ac:chgData name="Nixon, Paul" userId="eddc53bf-2e76-4913-922d-721cf32298a5" providerId="ADAL" clId="{02FC1C6D-4F45-4455-BCC2-D413C5FFC06E}" dt="2026-06-30T08:06:01.613" v="78" actId="1076"/>
          <ac:picMkLst>
            <pc:docMk/>
            <pc:sldMk cId="2628562979" sldId="275"/>
            <ac:picMk id="3074" creationId="{BD3CEBAC-EC58-9B05-9367-BCECCA53FB84}"/>
          </ac:picMkLst>
        </pc:picChg>
        <pc:picChg chg="add mod">
          <ac:chgData name="Nixon, Paul" userId="eddc53bf-2e76-4913-922d-721cf32298a5" providerId="ADAL" clId="{02FC1C6D-4F45-4455-BCC2-D413C5FFC06E}" dt="2026-06-30T08:06:27.021" v="90" actId="1076"/>
          <ac:picMkLst>
            <pc:docMk/>
            <pc:sldMk cId="2628562979" sldId="275"/>
            <ac:picMk id="3075" creationId="{288F1F4C-938D-D4CE-D412-D3CE10D1E25E}"/>
          </ac:picMkLst>
        </pc:picChg>
      </pc:sldChg>
      <pc:sldChg chg="modSp mod">
        <pc:chgData name="Nixon, Paul" userId="eddc53bf-2e76-4913-922d-721cf32298a5" providerId="ADAL" clId="{02FC1C6D-4F45-4455-BCC2-D413C5FFC06E}" dt="2026-06-30T08:08:21.743" v="169" actId="20577"/>
        <pc:sldMkLst>
          <pc:docMk/>
          <pc:sldMk cId="1238988657" sldId="276"/>
        </pc:sldMkLst>
        <pc:spChg chg="mod">
          <ac:chgData name="Nixon, Paul" userId="eddc53bf-2e76-4913-922d-721cf32298a5" providerId="ADAL" clId="{02FC1C6D-4F45-4455-BCC2-D413C5FFC06E}" dt="2026-06-30T08:08:21.743" v="169" actId="20577"/>
          <ac:spMkLst>
            <pc:docMk/>
            <pc:sldMk cId="1238988657" sldId="276"/>
            <ac:spMk id="3" creationId="{00000000-0000-0000-0000-000000000000}"/>
          </ac:spMkLst>
        </pc:spChg>
      </pc:sldChg>
      <pc:sldChg chg="addSp delSp modSp mod">
        <pc:chgData name="Nixon, Paul" userId="eddc53bf-2e76-4913-922d-721cf32298a5" providerId="ADAL" clId="{02FC1C6D-4F45-4455-BCC2-D413C5FFC06E}" dt="2026-06-30T08:43:07.397" v="262" actId="478"/>
        <pc:sldMkLst>
          <pc:docMk/>
          <pc:sldMk cId="2197515056" sldId="282"/>
        </pc:sldMkLst>
        <pc:spChg chg="del">
          <ac:chgData name="Nixon, Paul" userId="eddc53bf-2e76-4913-922d-721cf32298a5" providerId="ADAL" clId="{02FC1C6D-4F45-4455-BCC2-D413C5FFC06E}" dt="2026-06-30T08:43:07.397" v="262" actId="478"/>
          <ac:spMkLst>
            <pc:docMk/>
            <pc:sldMk cId="2197515056" sldId="282"/>
            <ac:spMk id="4" creationId="{AD9DD702-1209-476E-B538-0C204967007E}"/>
          </ac:spMkLst>
        </pc:spChg>
        <pc:spChg chg="mod">
          <ac:chgData name="Nixon, Paul" userId="eddc53bf-2e76-4913-922d-721cf32298a5" providerId="ADAL" clId="{02FC1C6D-4F45-4455-BCC2-D413C5FFC06E}" dt="2026-06-30T08:37:55.930" v="218" actId="1076"/>
          <ac:spMkLst>
            <pc:docMk/>
            <pc:sldMk cId="2197515056" sldId="282"/>
            <ac:spMk id="5" creationId="{CD9C9C85-D5C2-4D68-A3D9-402C645E8640}"/>
          </ac:spMkLst>
        </pc:spChg>
        <pc:spChg chg="mod">
          <ac:chgData name="Nixon, Paul" userId="eddc53bf-2e76-4913-922d-721cf32298a5" providerId="ADAL" clId="{02FC1C6D-4F45-4455-BCC2-D413C5FFC06E}" dt="2026-06-30T08:38:38.790" v="231" actId="1076"/>
          <ac:spMkLst>
            <pc:docMk/>
            <pc:sldMk cId="2197515056" sldId="282"/>
            <ac:spMk id="6" creationId="{7252BA5E-C7E5-4A01-9360-BD83CB6735FA}"/>
          </ac:spMkLst>
        </pc:spChg>
        <pc:spChg chg="mod">
          <ac:chgData name="Nixon, Paul" userId="eddc53bf-2e76-4913-922d-721cf32298a5" providerId="ADAL" clId="{02FC1C6D-4F45-4455-BCC2-D413C5FFC06E}" dt="2026-06-30T08:39:01.989" v="251" actId="20577"/>
          <ac:spMkLst>
            <pc:docMk/>
            <pc:sldMk cId="2197515056" sldId="282"/>
            <ac:spMk id="7" creationId="{963829E2-D1CD-4479-B710-4D16A0ABC88D}"/>
          </ac:spMkLst>
        </pc:spChg>
        <pc:spChg chg="add del">
          <ac:chgData name="Nixon, Paul" userId="eddc53bf-2e76-4913-922d-721cf32298a5" providerId="ADAL" clId="{02FC1C6D-4F45-4455-BCC2-D413C5FFC06E}" dt="2026-06-30T08:40:03.911" v="253" actId="478"/>
          <ac:spMkLst>
            <pc:docMk/>
            <pc:sldMk cId="2197515056" sldId="282"/>
            <ac:spMk id="11" creationId="{04670A2F-E2F0-2D95-4EE0-551EF2F667EF}"/>
          </ac:spMkLst>
        </pc:spChg>
        <pc:picChg chg="del">
          <ac:chgData name="Nixon, Paul" userId="eddc53bf-2e76-4913-922d-721cf32298a5" providerId="ADAL" clId="{02FC1C6D-4F45-4455-BCC2-D413C5FFC06E}" dt="2026-06-30T08:37:58.776" v="219" actId="478"/>
          <ac:picMkLst>
            <pc:docMk/>
            <pc:sldMk cId="2197515056" sldId="282"/>
            <ac:picMk id="8" creationId="{00A7F215-9738-408D-B319-D836C3C53407}"/>
          </ac:picMkLst>
        </pc:picChg>
        <pc:picChg chg="del">
          <ac:chgData name="Nixon, Paul" userId="eddc53bf-2e76-4913-922d-721cf32298a5" providerId="ADAL" clId="{02FC1C6D-4F45-4455-BCC2-D413C5FFC06E}" dt="2026-06-30T08:37:59.294" v="220" actId="478"/>
          <ac:picMkLst>
            <pc:docMk/>
            <pc:sldMk cId="2197515056" sldId="282"/>
            <ac:picMk id="9" creationId="{A13BDC14-6A02-4450-B010-E00565588345}"/>
          </ac:picMkLst>
        </pc:picChg>
        <pc:picChg chg="del">
          <ac:chgData name="Nixon, Paul" userId="eddc53bf-2e76-4913-922d-721cf32298a5" providerId="ADAL" clId="{02FC1C6D-4F45-4455-BCC2-D413C5FFC06E}" dt="2026-06-30T08:37:59.687" v="221" actId="478"/>
          <ac:picMkLst>
            <pc:docMk/>
            <pc:sldMk cId="2197515056" sldId="282"/>
            <ac:picMk id="10" creationId="{60E20A69-4F27-4D87-89BE-9CBD77FF6B78}"/>
          </ac:picMkLst>
        </pc:picChg>
        <pc:picChg chg="add mod">
          <ac:chgData name="Nixon, Paul" userId="eddc53bf-2e76-4913-922d-721cf32298a5" providerId="ADAL" clId="{02FC1C6D-4F45-4455-BCC2-D413C5FFC06E}" dt="2026-06-30T08:40:34.605" v="257" actId="1076"/>
          <ac:picMkLst>
            <pc:docMk/>
            <pc:sldMk cId="2197515056" sldId="282"/>
            <ac:picMk id="13" creationId="{6F1514F5-E5DB-15F2-3961-8305C4D3B344}"/>
          </ac:picMkLst>
        </pc:picChg>
        <pc:picChg chg="add mod">
          <ac:chgData name="Nixon, Paul" userId="eddc53bf-2e76-4913-922d-721cf32298a5" providerId="ADAL" clId="{02FC1C6D-4F45-4455-BCC2-D413C5FFC06E}" dt="2026-06-30T08:41:02.530" v="259" actId="1076"/>
          <ac:picMkLst>
            <pc:docMk/>
            <pc:sldMk cId="2197515056" sldId="282"/>
            <ac:picMk id="7172" creationId="{332C215C-C661-7D2B-CDEC-BE1F05758CD9}"/>
          </ac:picMkLst>
        </pc:picChg>
        <pc:picChg chg="add mod">
          <ac:chgData name="Nixon, Paul" userId="eddc53bf-2e76-4913-922d-721cf32298a5" providerId="ADAL" clId="{02FC1C6D-4F45-4455-BCC2-D413C5FFC06E}" dt="2026-06-30T08:42:36.849" v="261" actId="1076"/>
          <ac:picMkLst>
            <pc:docMk/>
            <pc:sldMk cId="2197515056" sldId="282"/>
            <ac:picMk id="7174" creationId="{52A6C81E-9866-B606-C287-5E2144046CFA}"/>
          </ac:picMkLst>
        </pc:picChg>
      </pc:sldChg>
      <pc:sldChg chg="add">
        <pc:chgData name="Nixon, Paul" userId="eddc53bf-2e76-4913-922d-721cf32298a5" providerId="ADAL" clId="{02FC1C6D-4F45-4455-BCC2-D413C5FFC06E}" dt="2026-06-30T08:11:06.875" v="180"/>
        <pc:sldMkLst>
          <pc:docMk/>
          <pc:sldMk cId="3793387996" sldId="283"/>
        </pc:sldMkLst>
      </pc:sldChg>
      <pc:sldChg chg="addSp delSp modSp add">
        <pc:chgData name="Nixon, Paul" userId="eddc53bf-2e76-4913-922d-721cf32298a5" providerId="ADAL" clId="{02FC1C6D-4F45-4455-BCC2-D413C5FFC06E}" dt="2026-06-30T08:12:54.743" v="194" actId="1076"/>
        <pc:sldMkLst>
          <pc:docMk/>
          <pc:sldMk cId="416005096" sldId="284"/>
        </pc:sldMkLst>
        <pc:picChg chg="del">
          <ac:chgData name="Nixon, Paul" userId="eddc53bf-2e76-4913-922d-721cf32298a5" providerId="ADAL" clId="{02FC1C6D-4F45-4455-BCC2-D413C5FFC06E}" dt="2026-06-30T08:12:36.610" v="192" actId="478"/>
          <ac:picMkLst>
            <pc:docMk/>
            <pc:sldMk cId="416005096" sldId="284"/>
            <ac:picMk id="2050" creationId="{015DA5EF-001E-A3CB-0AEB-C9C6C9F6DA5C}"/>
          </ac:picMkLst>
        </pc:picChg>
        <pc:picChg chg="add mod">
          <ac:chgData name="Nixon, Paul" userId="eddc53bf-2e76-4913-922d-721cf32298a5" providerId="ADAL" clId="{02FC1C6D-4F45-4455-BCC2-D413C5FFC06E}" dt="2026-06-30T08:12:54.743" v="194" actId="1076"/>
          <ac:picMkLst>
            <pc:docMk/>
            <pc:sldMk cId="416005096" sldId="284"/>
            <ac:picMk id="6146" creationId="{A05E9ED7-3618-70A1-4961-4248C165A4A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30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03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3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9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0931" y="1468735"/>
            <a:ext cx="64171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Welcome to</a:t>
            </a:r>
          </a:p>
          <a:p>
            <a:pPr algn="ctr"/>
            <a:r>
              <a:rPr lang="en-US" sz="88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Year 2</a:t>
            </a:r>
            <a:endParaRPr lang="en-US" sz="88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95249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eat your dinner here.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previ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2" y="112791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Image previ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1308099"/>
            <a:ext cx="5052484" cy="378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30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This is what your day will look like.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44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9:00 – Registration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9:05  – Phonics/Spelling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9:30 - English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10:30 – Play Time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10.45 – Maths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12:00 Lunch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13:00 – Reading Time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13:30 – Afternoon lesson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2:15 – Play Time</a:t>
            </a:r>
          </a:p>
          <a:p>
            <a:pPr marL="0" indent="0" algn="ctr">
              <a:buNone/>
            </a:pPr>
            <a:r>
              <a:rPr lang="en-GB" sz="2000" dirty="0">
                <a:latin typeface="Comic Sans MS" panose="030F0702030302020204" pitchFamily="66" charset="0"/>
              </a:rPr>
              <a:t>15:15 – Home Time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212157"/>
            <a:ext cx="3152965" cy="20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Your timetable may differ sometimes to allow for other activities.</a:t>
            </a:r>
          </a:p>
        </p:txBody>
      </p:sp>
      <p:pic>
        <p:nvPicPr>
          <p:cNvPr id="1026" name="Picture 2" descr="Maths mastery uncover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8633" flipV="1">
            <a:off x="9847114" y="1724127"/>
            <a:ext cx="1063617" cy="8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Stack of Books Vector Images (over 4,200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9188">
            <a:off x="567775" y="1984589"/>
            <a:ext cx="1841187" cy="193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toon Art Palette And Two Brushes Stock Vector - Illustration of colored,  school: 914940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7589">
            <a:off x="8778018" y="2829932"/>
            <a:ext cx="1559881" cy="129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artoon Earth - Earth Clipart - (2400x2242) Png Clipart Downloa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312">
            <a:off x="2371080" y="3977110"/>
            <a:ext cx="1546525" cy="144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artoon galery net: Cartoon Paper Writ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277">
            <a:off x="2824325" y="2164887"/>
            <a:ext cx="2004609" cy="1222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988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F5FBC-BA36-4251-A940-783C0C43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This is what you will be learning about.</a:t>
            </a:r>
          </a:p>
        </p:txBody>
      </p:sp>
      <p:pic>
        <p:nvPicPr>
          <p:cNvPr id="3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B99DA16B-17CE-44A6-935A-DD32B305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9C9C85-D5C2-4D68-A3D9-402C645E8640}"/>
              </a:ext>
            </a:extLst>
          </p:cNvPr>
          <p:cNvSpPr txBox="1"/>
          <p:nvPr/>
        </p:nvSpPr>
        <p:spPr>
          <a:xfrm>
            <a:off x="674272" y="4824781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Movers and Shakers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52BA5E-C7E5-4A01-9360-BD83CB6735FA}"/>
              </a:ext>
            </a:extLst>
          </p:cNvPr>
          <p:cNvSpPr txBox="1"/>
          <p:nvPr/>
        </p:nvSpPr>
        <p:spPr>
          <a:xfrm>
            <a:off x="5310783" y="4820495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Coastline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3829E2-D1CD-4479-B710-4D16A0ABC88D}"/>
              </a:ext>
            </a:extLst>
          </p:cNvPr>
          <p:cNvSpPr txBox="1"/>
          <p:nvPr/>
        </p:nvSpPr>
        <p:spPr>
          <a:xfrm>
            <a:off x="8727679" y="4823158"/>
            <a:ext cx="303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PrimaryInfant" pitchFamily="2" charset="0"/>
              </a:rPr>
              <a:t>Magnificent Monarchs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F1514F5-E5DB-15F2-3961-8305C4D3B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679" y="2069563"/>
            <a:ext cx="2753109" cy="2372056"/>
          </a:xfrm>
          <a:prstGeom prst="rect">
            <a:avLst/>
          </a:prstGeom>
        </p:spPr>
      </p:pic>
      <p:pic>
        <p:nvPicPr>
          <p:cNvPr id="7172" name="Picture 4" descr="England Coastal Path: Teesside to ...">
            <a:extLst>
              <a:ext uri="{FF2B5EF4-FFF2-40B4-BE49-F238E27FC236}">
                <a16:creationId xmlns:a16="http://schemas.microsoft.com/office/drawing/2014/main" id="{332C215C-C661-7D2B-CDEC-BE1F05758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45549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Who was Rosa Parks, and what did she do ...">
            <a:extLst>
              <a:ext uri="{FF2B5EF4-FFF2-40B4-BE49-F238E27FC236}">
                <a16:creationId xmlns:a16="http://schemas.microsoft.com/office/drawing/2014/main" id="{52A6C81E-9866-B606-C287-5E2144046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2069563"/>
            <a:ext cx="17907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515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67596" y="1468735"/>
            <a:ext cx="998382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 cannot wait </a:t>
            </a:r>
          </a:p>
          <a:p>
            <a:pPr algn="ctr"/>
            <a:r>
              <a:rPr lang="en-US" sz="660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to see you in September!</a:t>
            </a:r>
            <a:endParaRPr lang="en-US" sz="6600" b="0" cap="none" spc="0" dirty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99764" y="3920906"/>
            <a:ext cx="79159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Have a lovely summer and stay safe.</a:t>
            </a:r>
          </a:p>
        </p:txBody>
      </p:sp>
    </p:spTree>
    <p:extLst>
      <p:ext uri="{BB962C8B-B14F-4D97-AF65-F5344CB8AC3E}">
        <p14:creationId xmlns:p14="http://schemas.microsoft.com/office/powerpoint/2010/main" val="71191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438" y="76200"/>
            <a:ext cx="7135812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7 – Miss Thompson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675" y="46180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9B0228C-058B-FE70-B1C2-768C7E63E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294" y="2120900"/>
            <a:ext cx="3062288" cy="336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FBD00515-6A7A-48DB-5F51-1BA95A0AB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780" y="2154487"/>
            <a:ext cx="3776709" cy="333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11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3388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come in and leave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School finishes at 3:15pm.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22441D2-BACA-946C-6BDD-A91EDF2CE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775" y="1971856"/>
            <a:ext cx="5611813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788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1636" y="131691"/>
            <a:ext cx="6756401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Class 8 – Mis Connett</a:t>
            </a: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D6EB9D9-4B9D-6C57-1231-E3612E2B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3" y="1619250"/>
            <a:ext cx="2867025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6937CABD-6C84-F575-5184-C6C31303E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262" y="2116136"/>
            <a:ext cx="2774951" cy="245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7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AE3C3-BD3F-E052-318F-2AD1223B7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2AE3C-D300-6CF4-EDB0-1E37B881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13388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come in and leave through this door.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416E-BC61-70E3-3163-4F913C67B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School finishes at 3:15pm.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A9F39A3-B150-6B8E-31FE-DC6770F02A4B}"/>
              </a:ext>
            </a:extLst>
          </p:cNvPr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23C533E9-3B90-78F6-E372-2D54BC9C8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AA121AB-C2D0-EB8A-6329-9E828372A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775" y="1971856"/>
            <a:ext cx="5611813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338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7554" y="179387"/>
            <a:ext cx="8996892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Class 9 – Mrs Crellin &amp; Mr Nixon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075" y="49355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5A4085D-D6DB-7736-E068-674048E52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205" y="1713706"/>
            <a:ext cx="2517180" cy="335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3" name="Picture 3">
            <a:extLst>
              <a:ext uri="{FF2B5EF4-FFF2-40B4-BE49-F238E27FC236}">
                <a16:creationId xmlns:a16="http://schemas.microsoft.com/office/drawing/2014/main" id="{CE381D15-9E68-3B9C-A0DA-807F9619D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33" y="1713706"/>
            <a:ext cx="2411290" cy="335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3FFCA7DF-8C00-63D8-3381-68781EF4A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33" y="1858230"/>
            <a:ext cx="3632037" cy="272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60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04ED1-2F27-3745-21F7-62FC7B86B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B33ED-BE0F-2FA8-39D4-279337389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13388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You will come in and leave through this door.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55239-007D-0D25-D1B8-F2AF60AF2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School finishes at 3:15pm. 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26E54EE-F56E-B493-8DD4-7E945AF335DD}"/>
              </a:ext>
            </a:extLst>
          </p:cNvPr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7260A04E-FB7B-CC6E-7D57-B59C42E59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A05E9ED7-3618-70A1-4961-4248C165A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7" y="1349806"/>
            <a:ext cx="4125913" cy="309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05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518B47-B927-4FA6-844A-B062E7C9439B}"/>
              </a:ext>
            </a:extLst>
          </p:cNvPr>
          <p:cNvSpPr txBox="1"/>
          <p:nvPr/>
        </p:nvSpPr>
        <p:spPr>
          <a:xfrm>
            <a:off x="543339" y="159028"/>
            <a:ext cx="1106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Our Terrific Teaching Assistants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59D6B4-198A-42BB-88E6-A8C888599BE5}"/>
              </a:ext>
            </a:extLst>
          </p:cNvPr>
          <p:cNvSpPr txBox="1"/>
          <p:nvPr/>
        </p:nvSpPr>
        <p:spPr>
          <a:xfrm>
            <a:off x="-2225262" y="1144711"/>
            <a:ext cx="10035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Mrs George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1FDC85-27E6-309D-9022-773FF8FBEA5E}"/>
              </a:ext>
            </a:extLst>
          </p:cNvPr>
          <p:cNvSpPr txBox="1"/>
          <p:nvPr/>
        </p:nvSpPr>
        <p:spPr>
          <a:xfrm>
            <a:off x="8502331" y="1206266"/>
            <a:ext cx="2019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Miss Lockwood </a:t>
            </a:r>
          </a:p>
        </p:txBody>
      </p:sp>
      <p:sp>
        <p:nvSpPr>
          <p:cNvPr id="7" name="AutoShape 2" descr="Image preview">
            <a:extLst>
              <a:ext uri="{FF2B5EF4-FFF2-40B4-BE49-F238E27FC236}">
                <a16:creationId xmlns:a16="http://schemas.microsoft.com/office/drawing/2014/main" id="{6EBC1DE1-8562-300B-0565-6140679EC0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180231" y="5016961"/>
            <a:ext cx="2480499" cy="24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D3CEBAC-EC58-9B05-9367-BCECCA53F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2" y="1945728"/>
            <a:ext cx="2666411" cy="4014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288F1F4C-938D-D4CE-D412-D3CE10D1E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043" y="1743536"/>
            <a:ext cx="2476499" cy="407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56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8600" y="0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Comic Sans MS" panose="030F0702030302020204" pitchFamily="66" charset="0"/>
              </a:rPr>
              <a:t>Outdoor Space.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Image preview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70024"/>
            <a:ext cx="664210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992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0b3d6-8fd2-44b5-a59c-31437137e8cf">
      <Terms xmlns="http://schemas.microsoft.com/office/infopath/2007/PartnerControls"/>
    </lcf76f155ced4ddcb4097134ff3c332f>
    <TaxCatchAll xmlns="c12e8702-d510-4df5-aca8-da6af8fd4f3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38910DB24134DB562675F2A161DD1" ma:contentTypeVersion="14" ma:contentTypeDescription="Create a new document." ma:contentTypeScope="" ma:versionID="05ce8aa61699c55fa1042bf336f7aeeb">
  <xsd:schema xmlns:xsd="http://www.w3.org/2001/XMLSchema" xmlns:xs="http://www.w3.org/2001/XMLSchema" xmlns:p="http://schemas.microsoft.com/office/2006/metadata/properties" xmlns:ns2="f810b3d6-8fd2-44b5-a59c-31437137e8cf" xmlns:ns3="c12e8702-d510-4df5-aca8-da6af8fd4f34" targetNamespace="http://schemas.microsoft.com/office/2006/metadata/properties" ma:root="true" ma:fieldsID="322de4c74010c2cc96549217a475d22c" ns2:_="" ns3:_="">
    <xsd:import namespace="f810b3d6-8fd2-44b5-a59c-31437137e8cf"/>
    <xsd:import namespace="c12e8702-d510-4df5-aca8-da6af8fd4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0b3d6-8fd2-44b5-a59c-31437137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e8702-d510-4df5-aca8-da6af8fd4f3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fbcbeba-dcbc-49a6-9e14-243ee63335b9}" ma:internalName="TaxCatchAll" ma:showField="CatchAllData" ma:web="c12e8702-d510-4df5-aca8-da6af8fd4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19DFBD-A8BA-48DA-90C2-8D310B8C8655}">
  <ds:schemaRefs>
    <ds:schemaRef ds:uri="http://schemas.microsoft.com/office/2006/metadata/properties"/>
    <ds:schemaRef ds:uri="http://purl.org/dc/elements/1.1/"/>
    <ds:schemaRef ds:uri="f810b3d6-8fd2-44b5-a59c-31437137e8cf"/>
    <ds:schemaRef ds:uri="http://schemas.openxmlformats.org/package/2006/metadata/core-properties"/>
    <ds:schemaRef ds:uri="http://purl.org/dc/terms/"/>
    <ds:schemaRef ds:uri="c12e8702-d510-4df5-aca8-da6af8fd4f34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585CA98-0251-40FA-BAF9-4B3D13259E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0b3d6-8fd2-44b5-a59c-31437137e8cf"/>
    <ds:schemaRef ds:uri="c12e8702-d510-4df5-aca8-da6af8fd4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6EA83-2860-4194-8992-46CFFF6A68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239</Words>
  <Application>Microsoft Office PowerPoint</Application>
  <PresentationFormat>Widescreen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SassoonPrimaryInfant</vt:lpstr>
      <vt:lpstr>Office Theme</vt:lpstr>
      <vt:lpstr>PowerPoint Presentation</vt:lpstr>
      <vt:lpstr>Class 7 – Miss Thompson</vt:lpstr>
      <vt:lpstr>You will come in and leave through this door.</vt:lpstr>
      <vt:lpstr>Class 8 – Mis Connett</vt:lpstr>
      <vt:lpstr>You will come in and leave through this door.</vt:lpstr>
      <vt:lpstr>Class 9 – Mrs Crellin &amp; Mr Nixon</vt:lpstr>
      <vt:lpstr>You will come in and leave through this door.</vt:lpstr>
      <vt:lpstr>PowerPoint Presentation</vt:lpstr>
      <vt:lpstr>Outdoor Space.</vt:lpstr>
      <vt:lpstr>You will eat your dinner here.</vt:lpstr>
      <vt:lpstr>This is what your day will look like.</vt:lpstr>
      <vt:lpstr>This is what you will be learning about.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HBDParry</dc:creator>
  <cp:lastModifiedBy>Nixon, Paul</cp:lastModifiedBy>
  <cp:revision>41</cp:revision>
  <dcterms:created xsi:type="dcterms:W3CDTF">2021-06-23T06:30:21Z</dcterms:created>
  <dcterms:modified xsi:type="dcterms:W3CDTF">2026-06-30T08:44:00Z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0x01010062438910DB24134DB562675F2A161DD1</vt:lpwstr>
  </property>
  <property fmtid="{D5CDD505-2E9C-101B-9397-08002B2CF9AE}" pid="3" name="MediaServiceImageTags">
    <vt:lpwstr/>
  </property>
  <property fmtid="{D5CDD505-2E9C-101B-9397-08002B2CF9AE}" pid="4" name="Order">
    <vt:r8>17741000</vt:r8>
  </property>
</Properties>
</file>