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57" r:id="rId7"/>
    <p:sldId id="266" r:id="rId8"/>
    <p:sldId id="258" r:id="rId9"/>
    <p:sldId id="286" r:id="rId10"/>
    <p:sldId id="270" r:id="rId11"/>
    <p:sldId id="280" r:id="rId12"/>
    <p:sldId id="277" r:id="rId13"/>
    <p:sldId id="278" r:id="rId14"/>
    <p:sldId id="293" r:id="rId15"/>
    <p:sldId id="279" r:id="rId16"/>
    <p:sldId id="264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BDParry" userId="1585ba05-05b1-4fd2-a631-f56d80fcb7de" providerId="ADAL" clId="{1E9D27D7-24D3-42B9-8D8A-BC8F4A6CE6F0}"/>
    <pc:docChg chg="modSld">
      <pc:chgData name="HBDParry" userId="1585ba05-05b1-4fd2-a631-f56d80fcb7de" providerId="ADAL" clId="{1E9D27D7-24D3-42B9-8D8A-BC8F4A6CE6F0}" dt="2026-06-30T11:00:12.333" v="4" actId="14100"/>
      <pc:docMkLst>
        <pc:docMk/>
      </pc:docMkLst>
      <pc:sldChg chg="addSp modSp mod">
        <pc:chgData name="HBDParry" userId="1585ba05-05b1-4fd2-a631-f56d80fcb7de" providerId="ADAL" clId="{1E9D27D7-24D3-42B9-8D8A-BC8F4A6CE6F0}" dt="2026-06-30T11:00:12.333" v="4" actId="14100"/>
        <pc:sldMkLst>
          <pc:docMk/>
          <pc:sldMk cId="557403523" sldId="280"/>
        </pc:sldMkLst>
        <pc:picChg chg="add mod">
          <ac:chgData name="HBDParry" userId="1585ba05-05b1-4fd2-a631-f56d80fcb7de" providerId="ADAL" clId="{1E9D27D7-24D3-42B9-8D8A-BC8F4A6CE6F0}" dt="2026-06-30T11:00:12.333" v="4" actId="14100"/>
          <ac:picMkLst>
            <pc:docMk/>
            <pc:sldMk cId="557403523" sldId="280"/>
            <ac:picMk id="3" creationId="{1A24D3A8-39A0-A8F6-C465-1EB1EBD4E228}"/>
          </ac:picMkLst>
        </pc:picChg>
      </pc:sldChg>
    </pc:docChg>
  </pc:docChgLst>
  <pc:docChgLst>
    <pc:chgData name="Sarah Willox" userId="S::hbswillox@hartburn.org.uk::b41e16a9-c3ef-4191-853a-f8cbb7143bb8" providerId="AD" clId="Web-{0BC695F9-8851-3B16-3CFB-F096812B3306}"/>
    <pc:docChg chg="modSld">
      <pc:chgData name="Sarah Willox" userId="S::hbswillox@hartburn.org.uk::b41e16a9-c3ef-4191-853a-f8cbb7143bb8" providerId="AD" clId="Web-{0BC695F9-8851-3B16-3CFB-F096812B3306}" dt="2026-06-22T11:27:14.073" v="5" actId="20577"/>
      <pc:docMkLst>
        <pc:docMk/>
      </pc:docMkLst>
      <pc:sldChg chg="modSp">
        <pc:chgData name="Sarah Willox" userId="S::hbswillox@hartburn.org.uk::b41e16a9-c3ef-4191-853a-f8cbb7143bb8" providerId="AD" clId="Web-{0BC695F9-8851-3B16-3CFB-F096812B3306}" dt="2026-06-22T11:27:14.073" v="5" actId="20577"/>
        <pc:sldMkLst>
          <pc:docMk/>
          <pc:sldMk cId="2816410675" sldId="257"/>
        </pc:sldMkLst>
        <pc:spChg chg="mod">
          <ac:chgData name="Sarah Willox" userId="S::hbswillox@hartburn.org.uk::b41e16a9-c3ef-4191-853a-f8cbb7143bb8" providerId="AD" clId="Web-{0BC695F9-8851-3B16-3CFB-F096812B3306}" dt="2026-06-22T11:27:14.073" v="5" actId="20577"/>
          <ac:spMkLst>
            <pc:docMk/>
            <pc:sldMk cId="2816410675" sldId="257"/>
            <ac:spMk id="2" creationId="{00000000-0000-0000-0000-000000000000}"/>
          </ac:spMkLst>
        </pc:spChg>
      </pc:sldChg>
    </pc:docChg>
  </pc:docChgLst>
  <pc:docChgLst>
    <pc:chgData name="HBDParry" userId="1585ba05-05b1-4fd2-a631-f56d80fcb7de" providerId="ADAL" clId="{FCC0E88A-3C19-4447-B29B-A02A9C06F00D}"/>
    <pc:docChg chg="modSld">
      <pc:chgData name="HBDParry" userId="1585ba05-05b1-4fd2-a631-f56d80fcb7de" providerId="ADAL" clId="{FCC0E88A-3C19-4447-B29B-A02A9C06F00D}" dt="2026-06-30T08:07:59.326" v="37" actId="14100"/>
      <pc:docMkLst>
        <pc:docMk/>
      </pc:docMkLst>
      <pc:sldChg chg="addSp modSp mod">
        <pc:chgData name="HBDParry" userId="1585ba05-05b1-4fd2-a631-f56d80fcb7de" providerId="ADAL" clId="{FCC0E88A-3C19-4447-B29B-A02A9C06F00D}" dt="2026-06-30T08:07:59.326" v="37" actId="14100"/>
        <pc:sldMkLst>
          <pc:docMk/>
          <pc:sldMk cId="124441465" sldId="264"/>
        </pc:sldMkLst>
        <pc:picChg chg="add mod">
          <ac:chgData name="HBDParry" userId="1585ba05-05b1-4fd2-a631-f56d80fcb7de" providerId="ADAL" clId="{FCC0E88A-3C19-4447-B29B-A02A9C06F00D}" dt="2026-06-30T08:07:59.326" v="37" actId="14100"/>
          <ac:picMkLst>
            <pc:docMk/>
            <pc:sldMk cId="124441465" sldId="264"/>
            <ac:picMk id="8" creationId="{C9DCBB6B-1436-8F11-BE90-52D89CFCE85D}"/>
          </ac:picMkLst>
        </pc:picChg>
        <pc:picChg chg="mod">
          <ac:chgData name="HBDParry" userId="1585ba05-05b1-4fd2-a631-f56d80fcb7de" providerId="ADAL" clId="{FCC0E88A-3C19-4447-B29B-A02A9C06F00D}" dt="2026-06-30T08:07:55.377" v="36" actId="1076"/>
          <ac:picMkLst>
            <pc:docMk/>
            <pc:sldMk cId="124441465" sldId="264"/>
            <ac:picMk id="9" creationId="{00000000-0000-0000-0000-000000000000}"/>
          </ac:picMkLst>
        </pc:picChg>
        <pc:picChg chg="add mod">
          <ac:chgData name="HBDParry" userId="1585ba05-05b1-4fd2-a631-f56d80fcb7de" providerId="ADAL" clId="{FCC0E88A-3C19-4447-B29B-A02A9C06F00D}" dt="2026-06-30T08:07:51.584" v="35" actId="1076"/>
          <ac:picMkLst>
            <pc:docMk/>
            <pc:sldMk cId="124441465" sldId="264"/>
            <ac:picMk id="12" creationId="{90B9FE7D-855F-5EED-B18B-9DDC208B89B5}"/>
          </ac:picMkLst>
        </pc:picChg>
      </pc:sldChg>
      <pc:sldChg chg="addSp modSp mod">
        <pc:chgData name="HBDParry" userId="1585ba05-05b1-4fd2-a631-f56d80fcb7de" providerId="ADAL" clId="{FCC0E88A-3C19-4447-B29B-A02A9C06F00D}" dt="2026-06-22T07:07:31.171" v="26" actId="20577"/>
        <pc:sldMkLst>
          <pc:docMk/>
          <pc:sldMk cId="3296898291" sldId="286"/>
        </pc:sldMkLst>
        <pc:spChg chg="add mod">
          <ac:chgData name="HBDParry" userId="1585ba05-05b1-4fd2-a631-f56d80fcb7de" providerId="ADAL" clId="{FCC0E88A-3C19-4447-B29B-A02A9C06F00D}" dt="2026-06-22T07:07:31.171" v="26" actId="20577"/>
          <ac:spMkLst>
            <pc:docMk/>
            <pc:sldMk cId="3296898291" sldId="286"/>
            <ac:spMk id="6" creationId="{4C5183EC-DEB4-A0C2-5386-8A4A6F207B57}"/>
          </ac:spMkLst>
        </pc:spChg>
        <pc:picChg chg="add mod">
          <ac:chgData name="HBDParry" userId="1585ba05-05b1-4fd2-a631-f56d80fcb7de" providerId="ADAL" clId="{FCC0E88A-3C19-4447-B29B-A02A9C06F00D}" dt="2026-06-22T07:07:03.553" v="3" actId="1076"/>
          <ac:picMkLst>
            <pc:docMk/>
            <pc:sldMk cId="3296898291" sldId="286"/>
            <ac:picMk id="5" creationId="{3463A676-6C6A-E49E-54FD-4D12C0F89F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29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1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30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03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09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1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3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79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0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0931" y="1468735"/>
            <a:ext cx="641714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Welcome to</a:t>
            </a:r>
          </a:p>
          <a:p>
            <a:pPr algn="ctr"/>
            <a:r>
              <a:rPr lang="en-US" sz="880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Year 3</a:t>
            </a:r>
            <a:endParaRPr lang="en-US" sz="8800" b="0" cap="none" spc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eat your dinner here.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590" y="1470025"/>
            <a:ext cx="6090709" cy="4568032"/>
          </a:xfrm>
        </p:spPr>
      </p:pic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639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4E351A02-CD81-4F53-B475-7EB586C62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100" y="5072106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E29F2C7-F8B7-4812-816B-C3D6113C7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This is what you will be learning about.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52870-68FE-EF44-F74E-1737249D9727}"/>
              </a:ext>
            </a:extLst>
          </p:cNvPr>
          <p:cNvSpPr txBox="1"/>
          <p:nvPr/>
        </p:nvSpPr>
        <p:spPr>
          <a:xfrm>
            <a:off x="903138" y="4841273"/>
            <a:ext cx="303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SassoonPrimaryInfant" pitchFamily="2" charset="0"/>
              </a:rPr>
              <a:t>Invasion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464DC4-380E-E2ED-45DF-ED03C853FD82}"/>
              </a:ext>
            </a:extLst>
          </p:cNvPr>
          <p:cNvSpPr txBox="1"/>
          <p:nvPr/>
        </p:nvSpPr>
        <p:spPr>
          <a:xfrm>
            <a:off x="4182831" y="4842545"/>
            <a:ext cx="3377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SassoonPrimaryInfant" pitchFamily="2" charset="0"/>
              </a:rPr>
              <a:t>Misty Mountain, Winding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D1AB4-07A9-A897-1A3C-D01D1A8DCF11}"/>
              </a:ext>
            </a:extLst>
          </p:cNvPr>
          <p:cNvSpPr txBox="1"/>
          <p:nvPr/>
        </p:nvSpPr>
        <p:spPr>
          <a:xfrm>
            <a:off x="7921350" y="4842545"/>
            <a:ext cx="3033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SassoonPrimaryInfant" pitchFamily="2" charset="0"/>
              </a:rPr>
              <a:t>Ancient Civilisations </a:t>
            </a:r>
          </a:p>
        </p:txBody>
      </p:sp>
      <p:pic>
        <p:nvPicPr>
          <p:cNvPr id="8" name="Picture 7" descr="Invasion">
            <a:extLst>
              <a:ext uri="{FF2B5EF4-FFF2-40B4-BE49-F238E27FC236}">
                <a16:creationId xmlns:a16="http://schemas.microsoft.com/office/drawing/2014/main" id="{2D0642CE-99AB-EC79-19A1-A81D94FE0D4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8" y="2133600"/>
            <a:ext cx="2573821" cy="239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Misty Mountain, Winding River">
            <a:extLst>
              <a:ext uri="{FF2B5EF4-FFF2-40B4-BE49-F238E27FC236}">
                <a16:creationId xmlns:a16="http://schemas.microsoft.com/office/drawing/2014/main" id="{6263B0D2-E90A-A2A9-A293-C4C1B02025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2133600"/>
            <a:ext cx="2603500" cy="239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ncient Civilisations">
            <a:extLst>
              <a:ext uri="{FF2B5EF4-FFF2-40B4-BE49-F238E27FC236}">
                <a16:creationId xmlns:a16="http://schemas.microsoft.com/office/drawing/2014/main" id="{FE5934A5-C8C5-627D-24C5-DD1B004391D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1" y="2133600"/>
            <a:ext cx="2616199" cy="2390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7746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This is what your day will look like.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444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9:00 – Registration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9:15  – Reading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9:30 - English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10:45 – Break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11:00 – Maths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12:15 Lunch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13:15 – Afternoon lesson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14:30 – Afternoon lesson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15:15 - Home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212157"/>
            <a:ext cx="3152965" cy="209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Your timetable may differ sometimes to allow for other activities.</a:t>
            </a:r>
          </a:p>
        </p:txBody>
      </p:sp>
      <p:pic>
        <p:nvPicPr>
          <p:cNvPr id="2050" name="Picture 2" descr="Books Clip Art PNG Image​ | Gallery Yopriceville - High-Quality Images and  Transparent PNG Free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2332">
            <a:off x="571077" y="1727329"/>
            <a:ext cx="1599836" cy="188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00 Free Maths Clipart Images &amp;amp; Pictures Download【2018】 - Math Clipart  Transparent Transparent PNG - 800x665 - Free Download on Nice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3428">
            <a:off x="2266944" y="3402480"/>
            <a:ext cx="1899006" cy="172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encil writing clip art free clipart images 3 - Cliparting.c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5772">
            <a:off x="7762876" y="1609957"/>
            <a:ext cx="1840743" cy="138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ainting Clipart Paint Palette - Paint Party Clip Art, HD Png Download ,  Transparent Png Image - PNGite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7762">
            <a:off x="10153844" y="605131"/>
            <a:ext cx="1509274" cy="143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n on Cute ide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6166">
            <a:off x="9659430" y="2674534"/>
            <a:ext cx="2263477" cy="161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660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7419"/>
            <a:ext cx="10515600" cy="1325563"/>
          </a:xfrm>
        </p:spPr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leave through this door.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91940" y="59785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finish school at 3:15.</a:t>
            </a:r>
          </a:p>
          <a:p>
            <a:pPr marL="0" indent="0">
              <a:buNone/>
            </a:pPr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959152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2376685"/>
            <a:ext cx="3886200" cy="29158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B756FA-4E10-305E-B59B-92FFF6F22AE6}"/>
              </a:ext>
            </a:extLst>
          </p:cNvPr>
          <p:cNvSpPr txBox="1"/>
          <p:nvPr/>
        </p:nvSpPr>
        <p:spPr>
          <a:xfrm>
            <a:off x="5397500" y="17320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>
                <a:solidFill>
                  <a:srgbClr val="0070C0"/>
                </a:solidFill>
                <a:latin typeface="Comic Sans MS" panose="030F0702030302020204" pitchFamily="66" charset="0"/>
              </a:rPr>
              <a:t>Class 11 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DE806E-5E1C-FDD0-F64B-3D682EDC12C5}"/>
              </a:ext>
            </a:extLst>
          </p:cNvPr>
          <p:cNvSpPr txBox="1"/>
          <p:nvPr/>
        </p:nvSpPr>
        <p:spPr>
          <a:xfrm>
            <a:off x="1043940" y="172615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>
                <a:solidFill>
                  <a:srgbClr val="0070C0"/>
                </a:solidFill>
                <a:latin typeface="Comic Sans MS" panose="030F0702030302020204" pitchFamily="66" charset="0"/>
              </a:rPr>
              <a:t>Class 10 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25AAE4-622E-0021-A076-A6496FBB435A}"/>
              </a:ext>
            </a:extLst>
          </p:cNvPr>
          <p:cNvSpPr txBox="1"/>
          <p:nvPr/>
        </p:nvSpPr>
        <p:spPr>
          <a:xfrm>
            <a:off x="9799002" y="1738021"/>
            <a:ext cx="2146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>
                <a:solidFill>
                  <a:srgbClr val="0070C0"/>
                </a:solidFill>
                <a:latin typeface="Comic Sans MS" panose="030F0702030302020204" pitchFamily="66" charset="0"/>
              </a:rPr>
              <a:t>Class 12 </a:t>
            </a:r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DCBB6B-1436-8F11-BE90-52D89CFCE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4443" y="2279431"/>
            <a:ext cx="2450607" cy="30644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B9FE7D-855F-5EED-B18B-9DDC208B8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781" y="2178664"/>
            <a:ext cx="2619376" cy="32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1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67596" y="1468735"/>
            <a:ext cx="998382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 cannot wait </a:t>
            </a:r>
          </a:p>
          <a:p>
            <a:pPr algn="ctr"/>
            <a:r>
              <a:rPr lang="en-US" sz="660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to see you in September!</a:t>
            </a:r>
            <a:endParaRPr lang="en-US" sz="6600" b="0" cap="none" spc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99764" y="3920906"/>
            <a:ext cx="79159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Have a lovely summer and stay safe.</a:t>
            </a:r>
          </a:p>
        </p:txBody>
      </p:sp>
    </p:spTree>
    <p:extLst>
      <p:ext uri="{BB962C8B-B14F-4D97-AF65-F5344CB8AC3E}">
        <p14:creationId xmlns:p14="http://schemas.microsoft.com/office/powerpoint/2010/main" val="71191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come in through this door.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 </a:t>
            </a:r>
          </a:p>
          <a:p>
            <a:pPr marL="0" indent="0">
              <a:buNone/>
            </a:pPr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657724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166" y="1400563"/>
            <a:ext cx="4996934" cy="374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8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151" y="149225"/>
            <a:ext cx="10515600" cy="1325563"/>
          </a:xfrm>
        </p:spPr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/>
              </a:rPr>
              <a:t>We have 3 classrooms in Year 3: Class 10, 11 and 12.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27" y="3022335"/>
            <a:ext cx="3807883" cy="28559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1986" y="3059377"/>
            <a:ext cx="3765549" cy="28241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0724" y="1760318"/>
            <a:ext cx="2505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070C0"/>
                </a:solidFill>
                <a:latin typeface="Comic Sans MS" panose="030F0702030302020204" pitchFamily="66" charset="0"/>
              </a:rPr>
              <a:t>Class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563" y="1682073"/>
            <a:ext cx="239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070C0"/>
                </a:solidFill>
                <a:latin typeface="Comic Sans MS" panose="030F0702030302020204" pitchFamily="66" charset="0"/>
              </a:rPr>
              <a:t>Class 11</a:t>
            </a:r>
          </a:p>
        </p:txBody>
      </p:sp>
      <p:pic>
        <p:nvPicPr>
          <p:cNvPr id="7170" name="Picture 2" descr="Image previ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149" y="2535689"/>
            <a:ext cx="2809604" cy="374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572679" y="1760318"/>
            <a:ext cx="239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070C0"/>
                </a:solidFill>
                <a:latin typeface="Comic Sans MS" panose="030F0702030302020204" pitchFamily="66" charset="0"/>
              </a:rPr>
              <a:t>Class 12</a:t>
            </a:r>
          </a:p>
        </p:txBody>
      </p:sp>
    </p:spTree>
    <p:extLst>
      <p:ext uri="{BB962C8B-B14F-4D97-AF65-F5344CB8AC3E}">
        <p14:creationId xmlns:p14="http://schemas.microsoft.com/office/powerpoint/2010/main" val="281641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" y="274637"/>
            <a:ext cx="10515600" cy="1325563"/>
          </a:xfrm>
        </p:spPr>
        <p:txBody>
          <a:bodyPr>
            <a:normAutofit/>
          </a:bodyPr>
          <a:lstStyle/>
          <a:p>
            <a:r>
              <a:rPr lang="en-GB" sz="6600">
                <a:solidFill>
                  <a:srgbClr val="0070C0"/>
                </a:solidFill>
                <a:latin typeface="Comic Sans MS" panose="030F0702030302020204" pitchFamily="66" charset="0"/>
              </a:rPr>
              <a:t>Class 10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05908" y="947736"/>
            <a:ext cx="4919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0070C0"/>
                </a:solidFill>
                <a:latin typeface="Comic Sans MS" panose="030F0702030302020204" pitchFamily="66" charset="0"/>
              </a:rPr>
              <a:t>Mrs Eddy</a:t>
            </a:r>
          </a:p>
        </p:txBody>
      </p:sp>
      <p:pic>
        <p:nvPicPr>
          <p:cNvPr id="8" name="Picture 2" descr="https://www.hartburn.org.uk/wp-content/uploads/2021/07/IMG_2579-768x1024.jpg">
            <a:extLst>
              <a:ext uri="{FF2B5EF4-FFF2-40B4-BE49-F238E27FC236}">
                <a16:creationId xmlns:a16="http://schemas.microsoft.com/office/drawing/2014/main" id="{7362AC7E-2192-42EB-856C-4C4B14E12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969" y="1898930"/>
            <a:ext cx="3407531" cy="45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72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77850"/>
            <a:ext cx="10515600" cy="1325563"/>
          </a:xfrm>
        </p:spPr>
        <p:txBody>
          <a:bodyPr>
            <a:normAutofit/>
          </a:bodyPr>
          <a:lstStyle/>
          <a:p>
            <a:r>
              <a:rPr lang="en-GB" sz="6600">
                <a:solidFill>
                  <a:srgbClr val="0070C0"/>
                </a:solidFill>
                <a:latin typeface="Comic Sans MS" panose="030F0702030302020204" pitchFamily="66" charset="0"/>
              </a:rPr>
              <a:t>Class 11 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835" y="4940174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12000" y="1358312"/>
            <a:ext cx="3822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070C0"/>
                </a:solidFill>
                <a:latin typeface="Comic Sans MS" panose="030F0702030302020204" pitchFamily="66" charset="0"/>
              </a:rPr>
              <a:t>Mrs </a:t>
            </a:r>
            <a:r>
              <a:rPr lang="en-GB" sz="3200" err="1">
                <a:solidFill>
                  <a:srgbClr val="0070C0"/>
                </a:solidFill>
                <a:latin typeface="Comic Sans MS" panose="030F0702030302020204" pitchFamily="66" charset="0"/>
              </a:rPr>
              <a:t>Whem</a:t>
            </a:r>
            <a:endParaRPr lang="en-GB" sz="320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 descr="C:\Users\hbkdenton\AppData\Local\Microsoft\Windows\INetCache\Content.MSO\C874360F.tmp">
            <a:extLst>
              <a:ext uri="{FF2B5EF4-FFF2-40B4-BE49-F238E27FC236}">
                <a16:creationId xmlns:a16="http://schemas.microsoft.com/office/drawing/2014/main" id="{30AF99E6-BCB8-4165-934E-CCC9399C559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32" y="1943087"/>
            <a:ext cx="2444103" cy="401339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390667" y="1266563"/>
            <a:ext cx="3822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070C0"/>
                </a:solidFill>
                <a:latin typeface="Comic Sans MS" panose="030F0702030302020204" pitchFamily="66" charset="0"/>
              </a:rPr>
              <a:t>Mrs Willox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1FD2E1-BE7C-659E-C2C3-16E8B9F07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538" y="1943087"/>
            <a:ext cx="3409662" cy="404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60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274637"/>
            <a:ext cx="10515600" cy="1325563"/>
          </a:xfrm>
        </p:spPr>
        <p:txBody>
          <a:bodyPr>
            <a:normAutofit/>
          </a:bodyPr>
          <a:lstStyle/>
          <a:p>
            <a:r>
              <a:rPr lang="en-GB" sz="6000">
                <a:solidFill>
                  <a:srgbClr val="0070C0"/>
                </a:solidFill>
                <a:latin typeface="Comic Sans MS" panose="030F0702030302020204" pitchFamily="66" charset="0"/>
              </a:rPr>
              <a:t>Class 12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63A676-6C6A-E49E-54FD-4D12C0F89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013" y="1600200"/>
            <a:ext cx="2190213" cy="45544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5183EC-DEB4-A0C2-5386-8A4A6F207B57}"/>
              </a:ext>
            </a:extLst>
          </p:cNvPr>
          <p:cNvSpPr txBox="1"/>
          <p:nvPr/>
        </p:nvSpPr>
        <p:spPr>
          <a:xfrm>
            <a:off x="4503144" y="703385"/>
            <a:ext cx="3822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070C0"/>
                </a:solidFill>
                <a:latin typeface="Comic Sans MS" panose="030F0702030302020204" pitchFamily="66" charset="0"/>
              </a:rPr>
              <a:t>Miss Walker</a:t>
            </a:r>
          </a:p>
        </p:txBody>
      </p:sp>
    </p:spTree>
    <p:extLst>
      <p:ext uri="{BB962C8B-B14F-4D97-AF65-F5344CB8AC3E}">
        <p14:creationId xmlns:p14="http://schemas.microsoft.com/office/powerpoint/2010/main" val="329689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530225"/>
            <a:ext cx="10515600" cy="1325563"/>
          </a:xfrm>
        </p:spPr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Some of you may also be taught by  Mrs McKibben.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448636-2E6C-C19E-76C4-5E007C2CB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01" y="2201863"/>
            <a:ext cx="4810998" cy="412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851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57644" y="272977"/>
            <a:ext cx="10716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0070C0"/>
                </a:solidFill>
                <a:latin typeface="Comic Sans MS" panose="030F0702030302020204" pitchFamily="66" charset="0"/>
              </a:rPr>
              <a:t>Our Fantastic Teaching Assistants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244" y="1146138"/>
            <a:ext cx="4919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0070C0"/>
                </a:solidFill>
                <a:latin typeface="Comic Sans MS" panose="030F0702030302020204" pitchFamily="66" charset="0"/>
              </a:rPr>
              <a:t>Mrs Garbutt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0444" y="1146138"/>
            <a:ext cx="4919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0070C0"/>
                </a:solidFill>
                <a:latin typeface="Comic Sans MS" panose="030F0702030302020204" pitchFamily="66" charset="0"/>
              </a:rPr>
              <a:t>Miss Fishburn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0D3DD99-B69A-9D9E-83E2-B2986F54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173" y="2019299"/>
            <a:ext cx="333375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24D3A8-39A0-A8F6-C465-1EB1EBD4E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078" y="1977134"/>
            <a:ext cx="3333749" cy="444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03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Outdoor Space.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67" y="1335088"/>
            <a:ext cx="3757083" cy="2817812"/>
          </a:xfrm>
        </p:spPr>
      </p:pic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86707"/>
            <a:ext cx="3560233" cy="2670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91" y="3074193"/>
            <a:ext cx="4314825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17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38910DB24134DB562675F2A161DD1" ma:contentTypeVersion="14" ma:contentTypeDescription="Create a new document." ma:contentTypeScope="" ma:versionID="05ce8aa61699c55fa1042bf336f7aeeb">
  <xsd:schema xmlns:xsd="http://www.w3.org/2001/XMLSchema" xmlns:xs="http://www.w3.org/2001/XMLSchema" xmlns:p="http://schemas.microsoft.com/office/2006/metadata/properties" xmlns:ns2="f810b3d6-8fd2-44b5-a59c-31437137e8cf" xmlns:ns3="c12e8702-d510-4df5-aca8-da6af8fd4f34" targetNamespace="http://schemas.microsoft.com/office/2006/metadata/properties" ma:root="true" ma:fieldsID="322de4c74010c2cc96549217a475d22c" ns2:_="" ns3:_="">
    <xsd:import namespace="f810b3d6-8fd2-44b5-a59c-31437137e8cf"/>
    <xsd:import namespace="c12e8702-d510-4df5-aca8-da6af8fd4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0b3d6-8fd2-44b5-a59c-31437137e8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fece98e-2699-4e2a-91ea-798fa10dd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2e8702-d510-4df5-aca8-da6af8fd4f3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fbcbeba-dcbc-49a6-9e14-243ee63335b9}" ma:internalName="TaxCatchAll" ma:showField="CatchAllData" ma:web="c12e8702-d510-4df5-aca8-da6af8fd4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0b3d6-8fd2-44b5-a59c-31437137e8cf">
      <Terms xmlns="http://schemas.microsoft.com/office/infopath/2007/PartnerControls"/>
    </lcf76f155ced4ddcb4097134ff3c332f>
    <TaxCatchAll xmlns="c12e8702-d510-4df5-aca8-da6af8fd4f3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167FB3-9626-4F57-A8F7-A1E41780D800}">
  <ds:schemaRefs>
    <ds:schemaRef ds:uri="c12e8702-d510-4df5-aca8-da6af8fd4f34"/>
    <ds:schemaRef ds:uri="f810b3d6-8fd2-44b5-a59c-31437137e8c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8602728-1FF1-4144-877B-3968727BCFF1}">
  <ds:schemaRefs>
    <ds:schemaRef ds:uri="c12e8702-d510-4df5-aca8-da6af8fd4f34"/>
    <ds:schemaRef ds:uri="f810b3d6-8fd2-44b5-a59c-31437137e8c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55B5D9D-1BB3-4AAF-B2E2-640FD585B0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SassoonPrimaryInfant</vt:lpstr>
      <vt:lpstr>Office Theme</vt:lpstr>
      <vt:lpstr>PowerPoint Presentation</vt:lpstr>
      <vt:lpstr>You will come in through this door.</vt:lpstr>
      <vt:lpstr>We have 3 classrooms in Year 3: Class 10, 11 and 12. </vt:lpstr>
      <vt:lpstr>Class 10</vt:lpstr>
      <vt:lpstr>Class 11 </vt:lpstr>
      <vt:lpstr>Class 12</vt:lpstr>
      <vt:lpstr>Some of you may also be taught by  Mrs McKibben.</vt:lpstr>
      <vt:lpstr>PowerPoint Presentation</vt:lpstr>
      <vt:lpstr>Outdoor Space.</vt:lpstr>
      <vt:lpstr>You will eat your dinner here.</vt:lpstr>
      <vt:lpstr>This is what you will be learning about.</vt:lpstr>
      <vt:lpstr>This is what your day will look like.</vt:lpstr>
      <vt:lpstr>You will leave through this door.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HBDParry</dc:creator>
  <cp:lastModifiedBy>HBDParry</cp:lastModifiedBy>
  <cp:revision>1</cp:revision>
  <dcterms:created xsi:type="dcterms:W3CDTF">2021-06-23T06:30:21Z</dcterms:created>
  <dcterms:modified xsi:type="dcterms:W3CDTF">2026-06-30T11:00:34Z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0x01010062438910DB24134DB562675F2A161DD1</vt:lpwstr>
  </property>
  <property fmtid="{D5CDD505-2E9C-101B-9397-08002B2CF9AE}" pid="3" name="MediaServiceImageTags">
    <vt:lpwstr/>
  </property>
  <property fmtid="{D5CDD505-2E9C-101B-9397-08002B2CF9AE}" pid="4" name="Order">
    <vt:r8>17741200</vt:r8>
  </property>
</Properties>
</file>