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2" r:id="rId6"/>
    <p:sldId id="257" r:id="rId7"/>
    <p:sldId id="274" r:id="rId8"/>
    <p:sldId id="258" r:id="rId9"/>
    <p:sldId id="275" r:id="rId10"/>
    <p:sldId id="272" r:id="rId11"/>
    <p:sldId id="261" r:id="rId12"/>
    <p:sldId id="263" r:id="rId13"/>
    <p:sldId id="268" r:id="rId14"/>
    <p:sldId id="269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56" d="100"/>
          <a:sy n="56" d="100"/>
        </p:scale>
        <p:origin x="48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292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552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1516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308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28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033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279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09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416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331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791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DB191-2A99-4B85-93BC-97DE56F6EA11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909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50931" y="1468735"/>
            <a:ext cx="6417141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0" cap="none" spc="0" dirty="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Welcome to</a:t>
            </a:r>
          </a:p>
          <a:p>
            <a:pPr algn="ctr"/>
            <a:r>
              <a:rPr lang="en-US" sz="8800" dirty="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YEAR 5</a:t>
            </a:r>
            <a:endParaRPr lang="en-US" sz="8800" b="0" cap="none" spc="0" dirty="0">
              <a:ln w="0"/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elcome to Prince Regent Street Trust - Prince Regent Street Tru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4567237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42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This is what your day will look like.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9444"/>
            <a:ext cx="10515600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2000" dirty="0">
                <a:latin typeface="Comic Sans MS" panose="030F0702030302020204" pitchFamily="66" charset="0"/>
              </a:rPr>
              <a:t>9:00 – Registration</a:t>
            </a:r>
          </a:p>
          <a:p>
            <a:pPr marL="0" indent="0" algn="ctr">
              <a:buNone/>
            </a:pPr>
            <a:r>
              <a:rPr lang="en-GB" sz="2000" dirty="0">
                <a:latin typeface="Comic Sans MS" panose="030F0702030302020204" pitchFamily="66" charset="0"/>
              </a:rPr>
              <a:t>9:05  – Reading</a:t>
            </a:r>
          </a:p>
          <a:p>
            <a:pPr marL="0" indent="0" algn="ctr">
              <a:buNone/>
            </a:pPr>
            <a:r>
              <a:rPr lang="en-GB" sz="2000" dirty="0">
                <a:latin typeface="Comic Sans MS" panose="030F0702030302020204" pitchFamily="66" charset="0"/>
              </a:rPr>
              <a:t>9:15 - English</a:t>
            </a:r>
          </a:p>
          <a:p>
            <a:pPr marL="0" indent="0" algn="ctr">
              <a:buNone/>
            </a:pPr>
            <a:r>
              <a:rPr lang="en-GB" sz="2000" dirty="0">
                <a:latin typeface="Comic Sans MS" panose="030F0702030302020204" pitchFamily="66" charset="0"/>
              </a:rPr>
              <a:t>10:45 – Break</a:t>
            </a:r>
          </a:p>
          <a:p>
            <a:pPr marL="0" indent="0" algn="ctr">
              <a:buNone/>
            </a:pPr>
            <a:r>
              <a:rPr lang="en-GB" sz="2000" dirty="0">
                <a:latin typeface="Comic Sans MS" panose="030F0702030302020204" pitchFamily="66" charset="0"/>
              </a:rPr>
              <a:t>11:00 – Maths</a:t>
            </a:r>
          </a:p>
          <a:p>
            <a:pPr marL="0" indent="0" algn="ctr">
              <a:buNone/>
            </a:pPr>
            <a:r>
              <a:rPr lang="en-GB" sz="2000" dirty="0">
                <a:latin typeface="Comic Sans MS" panose="030F0702030302020204" pitchFamily="66" charset="0"/>
              </a:rPr>
              <a:t>12:15 Lunch</a:t>
            </a:r>
          </a:p>
          <a:p>
            <a:pPr marL="0" indent="0" algn="ctr">
              <a:buNone/>
            </a:pPr>
            <a:r>
              <a:rPr lang="en-GB" sz="2000" dirty="0">
                <a:latin typeface="Comic Sans MS" panose="030F0702030302020204" pitchFamily="66" charset="0"/>
              </a:rPr>
              <a:t>13:15 – Afternoon lesson</a:t>
            </a:r>
          </a:p>
          <a:p>
            <a:pPr marL="0" indent="0" algn="ctr">
              <a:buNone/>
            </a:pPr>
            <a:r>
              <a:rPr lang="en-GB" sz="2000" dirty="0">
                <a:latin typeface="Comic Sans MS" panose="030F0702030302020204" pitchFamily="66" charset="0"/>
              </a:rPr>
              <a:t>15:15 - Home</a:t>
            </a:r>
          </a:p>
        </p:txBody>
      </p:sp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212157"/>
            <a:ext cx="3152965" cy="209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56755" y="5739538"/>
            <a:ext cx="7968343" cy="1322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Your timetable may differ sometimes to allow for other activities.</a:t>
            </a:r>
          </a:p>
        </p:txBody>
      </p:sp>
      <p:pic>
        <p:nvPicPr>
          <p:cNvPr id="1026" name="Picture 2" descr="Maths mastery uncover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8633" flipV="1">
            <a:off x="9847114" y="1724127"/>
            <a:ext cx="1063617" cy="844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artoon Stack of Books Vector Images (over 4,200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9188">
            <a:off x="567775" y="1984589"/>
            <a:ext cx="1841187" cy="1933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artoon Art Palette And Two Brushes Stock Vector - Illustration of colored,  school: 9149405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7589">
            <a:off x="7785058" y="2615998"/>
            <a:ext cx="1559881" cy="1299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artoon Earth - Earth Clipart - (2400x2242) Png Clipart Downloa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9312">
            <a:off x="2371080" y="3977110"/>
            <a:ext cx="1546525" cy="144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artoon galery net: Cartoon Paper Writi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2277">
            <a:off x="2824325" y="2164887"/>
            <a:ext cx="2004609" cy="1222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eiffel tower cartoon french flag - Clip Art Library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4815">
            <a:off x="10005114" y="3554351"/>
            <a:ext cx="1476699" cy="111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613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156755" y="5739538"/>
            <a:ext cx="7968343" cy="1322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7" descr="Welcome to Hartburn Primary School - Hartburn Primary School">
            <a:extLst>
              <a:ext uri="{FF2B5EF4-FFF2-40B4-BE49-F238E27FC236}">
                <a16:creationId xmlns:a16="http://schemas.microsoft.com/office/drawing/2014/main" id="{D0031F36-9381-48B0-82F8-6C93475D5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263" y="4910953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4C1D173-3124-4DBE-A105-B0AF00744EE7}"/>
              </a:ext>
            </a:extLst>
          </p:cNvPr>
          <p:cNvSpPr>
            <a:spLocks noGrp="1"/>
          </p:cNvSpPr>
          <p:nvPr/>
        </p:nvSpPr>
        <p:spPr>
          <a:xfrm>
            <a:off x="487363" y="20397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This is what you will be learning about.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05688BF4-DF43-4EE3-9E27-D1F2F9AC79B1}"/>
              </a:ext>
            </a:extLst>
          </p:cNvPr>
          <p:cNvSpPr txBox="1"/>
          <p:nvPr/>
        </p:nvSpPr>
        <p:spPr>
          <a:xfrm>
            <a:off x="552301" y="4680120"/>
            <a:ext cx="3039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latin typeface="SassoonPrimaryInfant" pitchFamily="2" charset="0"/>
              </a:rPr>
              <a:t>R</a:t>
            </a:r>
            <a:r>
              <a:rPr lang="en-GB" sz="2400" dirty="0">
                <a:latin typeface="SassoonPrimaryInfant" pitchFamily="2" charset="0"/>
              </a:rPr>
              <a:t>evolution</a:t>
            </a: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9E135C34-CFDD-4AA7-A39E-629FAE934E48}"/>
              </a:ext>
            </a:extLst>
          </p:cNvPr>
          <p:cNvSpPr txBox="1"/>
          <p:nvPr/>
        </p:nvSpPr>
        <p:spPr>
          <a:xfrm>
            <a:off x="3831994" y="4681392"/>
            <a:ext cx="3377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latin typeface="SassoonPrimaryInfant" pitchFamily="2" charset="0"/>
              </a:rPr>
              <a:t>Frozen Kingdoms</a:t>
            </a:r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15DB456E-E8C8-44C5-B662-85E259137495}"/>
              </a:ext>
            </a:extLst>
          </p:cNvPr>
          <p:cNvSpPr txBox="1"/>
          <p:nvPr/>
        </p:nvSpPr>
        <p:spPr>
          <a:xfrm>
            <a:off x="7570512" y="4681392"/>
            <a:ext cx="3658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latin typeface="SassoonPrimaryInfant" pitchFamily="2" charset="0"/>
              </a:rPr>
              <a:t>Britain at War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6759" y="1883453"/>
            <a:ext cx="2216109" cy="22161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7768" y="1883453"/>
            <a:ext cx="2244252" cy="21989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06618D-69C9-9DCE-4FD9-6CE8C04CAC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186" y="1941603"/>
            <a:ext cx="2340699" cy="221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44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You will leave through this door.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79055" y="3244713"/>
            <a:ext cx="4008120" cy="1322524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You will finish school at 15.15.</a:t>
            </a:r>
          </a:p>
          <a:p>
            <a:pPr marL="0" indent="0"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834052" y="2776673"/>
            <a:ext cx="4961709" cy="1505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Photo of door </a:t>
            </a:r>
          </a:p>
        </p:txBody>
      </p:sp>
      <p:pic>
        <p:nvPicPr>
          <p:cNvPr id="9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467" y="1825625"/>
            <a:ext cx="4423833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41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167596" y="1468735"/>
            <a:ext cx="9983822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 dirty="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We cannot wait </a:t>
            </a:r>
          </a:p>
          <a:p>
            <a:pPr algn="ctr"/>
            <a:r>
              <a:rPr lang="en-US" sz="6600" dirty="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to see you in September!</a:t>
            </a:r>
            <a:endParaRPr lang="en-US" sz="6600" b="0" cap="none" spc="0" dirty="0">
              <a:ln w="0"/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4" descr="Welcome to Prince Regent Street Trust - Prince Regent Street Tru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4567237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299764" y="3920906"/>
            <a:ext cx="79159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Have a lovely summer and stay safe.</a:t>
            </a:r>
          </a:p>
        </p:txBody>
      </p:sp>
    </p:spTree>
    <p:extLst>
      <p:ext uri="{BB962C8B-B14F-4D97-AF65-F5344CB8AC3E}">
        <p14:creationId xmlns:p14="http://schemas.microsoft.com/office/powerpoint/2010/main" val="711917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You will come in through this door.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008120" cy="1322524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Doors open at 8:45am and school starts at 9:00am. </a:t>
            </a:r>
          </a:p>
          <a:p>
            <a:pPr marL="0" indent="0"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6755" y="5739538"/>
            <a:ext cx="7968343" cy="1322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It is really important that you are on time every morning!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6834052" y="2776673"/>
            <a:ext cx="4961709" cy="1505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Photo of door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467" y="1825625"/>
            <a:ext cx="4423833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788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393700"/>
            <a:ext cx="10922000" cy="1296988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We have 3 classrooms in Year 5. </a:t>
            </a:r>
            <a:b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Class 15, 16 and 17. </a:t>
            </a:r>
          </a:p>
        </p:txBody>
      </p:sp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82191" y="2752017"/>
            <a:ext cx="3310467" cy="24828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89507" y="575239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/>
              <a:t>17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78264" y="2763233"/>
            <a:ext cx="3318320" cy="248873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70000" y="5790848"/>
            <a:ext cx="72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15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94175" y="5790847"/>
            <a:ext cx="96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16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62"/>
          <a:stretch/>
        </p:blipFill>
        <p:spPr>
          <a:xfrm rot="5400000">
            <a:off x="2944116" y="2884123"/>
            <a:ext cx="3269157" cy="21977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29"/>
          <a:stretch/>
        </p:blipFill>
        <p:spPr>
          <a:xfrm rot="5400000">
            <a:off x="168338" y="2874717"/>
            <a:ext cx="3283340" cy="221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410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8B9BEB-93F1-D785-A755-40C6FF716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63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pic>
        <p:nvPicPr>
          <p:cNvPr id="4" name="Picture 2" descr="Welcome to Hartburn Primary School - Hartburn Primary School">
            <a:extLst>
              <a:ext uri="{FF2B5EF4-FFF2-40B4-BE49-F238E27FC236}">
                <a16:creationId xmlns:a16="http://schemas.microsoft.com/office/drawing/2014/main" id="{48DD33EA-6092-E391-408F-6D5E0A390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52"/>
          <a:stretch>
            <a:fillRect/>
          </a:stretch>
        </p:blipFill>
        <p:spPr bwMode="auto">
          <a:xfrm>
            <a:off x="20" y="655"/>
            <a:ext cx="8115280" cy="446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1CAAD8-BE53-F201-73B4-1750112F01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3" b="18056"/>
          <a:stretch>
            <a:fillRect/>
          </a:stretch>
        </p:blipFill>
        <p:spPr>
          <a:xfrm>
            <a:off x="8115298" y="-6"/>
            <a:ext cx="4076702" cy="4468876"/>
          </a:xfrm>
          <a:prstGeom prst="rect">
            <a:avLst/>
          </a:prstGeom>
        </p:spPr>
      </p:pic>
      <p:sp>
        <p:nvSpPr>
          <p:cNvPr id="65" name="Rectangle 64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466372"/>
            <a:ext cx="12191998" cy="2390128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AFFC87AC-C919-4FE5-BAC3-39509E00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4464543"/>
            <a:ext cx="8115300" cy="23919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7D0659F6-0853-468D-B1B2-44FDBE98B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9269" y="4466372"/>
            <a:ext cx="12201266" cy="2390128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24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8" y="4466372"/>
            <a:ext cx="4081336" cy="2390128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977ACDD7-882D-4B81-A213-84C82B96B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4635" y="4486258"/>
            <a:ext cx="12194550" cy="196815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D625ED14-F0D2-4FCA-87F3-4E3D2A03DF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4834054">
            <a:off x="6748954" y="2254165"/>
            <a:ext cx="3118759" cy="4639931"/>
          </a:xfrm>
          <a:custGeom>
            <a:avLst/>
            <a:gdLst>
              <a:gd name="connsiteX0" fmla="*/ 3118759 w 3118759"/>
              <a:gd name="connsiteY0" fmla="*/ 79510 h 4639931"/>
              <a:gd name="connsiteX1" fmla="*/ 1204940 w 3118759"/>
              <a:gd name="connsiteY1" fmla="*/ 4639931 h 4639931"/>
              <a:gd name="connsiteX2" fmla="*/ 1103495 w 3118759"/>
              <a:gd name="connsiteY2" fmla="*/ 4578302 h 4639931"/>
              <a:gd name="connsiteX3" fmla="*/ 0 w 3118759"/>
              <a:gd name="connsiteY3" fmla="*/ 2502877 h 4639931"/>
              <a:gd name="connsiteX4" fmla="*/ 2502877 w 3118759"/>
              <a:gd name="connsiteY4" fmla="*/ 0 h 4639931"/>
              <a:gd name="connsiteX5" fmla="*/ 3007294 w 3118759"/>
              <a:gd name="connsiteY5" fmla="*/ 50850 h 46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18759" h="4639931">
                <a:moveTo>
                  <a:pt x="3118759" y="79510"/>
                </a:moveTo>
                <a:lnTo>
                  <a:pt x="1204940" y="4639931"/>
                </a:lnTo>
                <a:lnTo>
                  <a:pt x="1103495" y="4578302"/>
                </a:lnTo>
                <a:cubicBezTo>
                  <a:pt x="437725" y="4128517"/>
                  <a:pt x="0" y="3366815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2675665" y="0"/>
                  <a:pt x="2844363" y="17509"/>
                  <a:pt x="3007294" y="50850"/>
                </a:cubicBezTo>
                <a:close/>
              </a:path>
            </a:pathLst>
          </a:custGeom>
          <a:gradFill>
            <a:gsLst>
              <a:gs pos="31000">
                <a:schemeClr val="accent1">
                  <a:alpha val="0"/>
                </a:schemeClr>
              </a:gs>
              <a:gs pos="85000">
                <a:schemeClr val="accent1">
                  <a:alpha val="17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5055C9-C858-298B-C193-C49C3B0F4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573" y="4905953"/>
            <a:ext cx="9932691" cy="85874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Class 15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54012E9-C09C-7849-15FB-CBBA10AC3141}"/>
              </a:ext>
            </a:extLst>
          </p:cNvPr>
          <p:cNvSpPr txBox="1">
            <a:spLocks/>
          </p:cNvSpPr>
          <p:nvPr/>
        </p:nvSpPr>
        <p:spPr>
          <a:xfrm>
            <a:off x="1127570" y="5764694"/>
            <a:ext cx="9932690" cy="4366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</a:pPr>
            <a:r>
              <a:rPr lang="en-US" sz="2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Miss  Wildridge</a:t>
            </a:r>
          </a:p>
        </p:txBody>
      </p:sp>
    </p:spTree>
    <p:extLst>
      <p:ext uri="{BB962C8B-B14F-4D97-AF65-F5344CB8AC3E}">
        <p14:creationId xmlns:p14="http://schemas.microsoft.com/office/powerpoint/2010/main" val="166751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52"/>
          <a:stretch>
            <a:fillRect/>
          </a:stretch>
        </p:blipFill>
        <p:spPr bwMode="auto">
          <a:xfrm>
            <a:off x="20" y="655"/>
            <a:ext cx="8115280" cy="446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3BC073-88F7-EE7E-41B9-C70DAB33BF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" b="12306"/>
          <a:stretch>
            <a:fillRect/>
          </a:stretch>
        </p:blipFill>
        <p:spPr>
          <a:xfrm>
            <a:off x="8115298" y="-6"/>
            <a:ext cx="4076702" cy="4468876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466372"/>
            <a:ext cx="12191998" cy="2390128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FFC87AC-C919-4FE5-BAC3-39509E00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4464543"/>
            <a:ext cx="8115300" cy="23919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D0659F6-0853-468D-B1B2-44FDBE98B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9269" y="4466372"/>
            <a:ext cx="12201266" cy="2390128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24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8" y="4466372"/>
            <a:ext cx="4081336" cy="2390128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77ACDD7-882D-4B81-A213-84C82B96B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4635" y="4486258"/>
            <a:ext cx="12194550" cy="196815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D625ED14-F0D2-4FCA-87F3-4E3D2A03DF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4834054">
            <a:off x="6748954" y="2254165"/>
            <a:ext cx="3118759" cy="4639931"/>
          </a:xfrm>
          <a:custGeom>
            <a:avLst/>
            <a:gdLst>
              <a:gd name="connsiteX0" fmla="*/ 3118759 w 3118759"/>
              <a:gd name="connsiteY0" fmla="*/ 79510 h 4639931"/>
              <a:gd name="connsiteX1" fmla="*/ 1204940 w 3118759"/>
              <a:gd name="connsiteY1" fmla="*/ 4639931 h 4639931"/>
              <a:gd name="connsiteX2" fmla="*/ 1103495 w 3118759"/>
              <a:gd name="connsiteY2" fmla="*/ 4578302 h 4639931"/>
              <a:gd name="connsiteX3" fmla="*/ 0 w 3118759"/>
              <a:gd name="connsiteY3" fmla="*/ 2502877 h 4639931"/>
              <a:gd name="connsiteX4" fmla="*/ 2502877 w 3118759"/>
              <a:gd name="connsiteY4" fmla="*/ 0 h 4639931"/>
              <a:gd name="connsiteX5" fmla="*/ 3007294 w 3118759"/>
              <a:gd name="connsiteY5" fmla="*/ 50850 h 46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18759" h="4639931">
                <a:moveTo>
                  <a:pt x="3118759" y="79510"/>
                </a:moveTo>
                <a:lnTo>
                  <a:pt x="1204940" y="4639931"/>
                </a:lnTo>
                <a:lnTo>
                  <a:pt x="1103495" y="4578302"/>
                </a:lnTo>
                <a:cubicBezTo>
                  <a:pt x="437725" y="4128517"/>
                  <a:pt x="0" y="3366815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2675665" y="0"/>
                  <a:pt x="2844363" y="17509"/>
                  <a:pt x="3007294" y="50850"/>
                </a:cubicBezTo>
                <a:close/>
              </a:path>
            </a:pathLst>
          </a:custGeom>
          <a:gradFill>
            <a:gsLst>
              <a:gs pos="31000">
                <a:schemeClr val="accent1">
                  <a:alpha val="0"/>
                </a:schemeClr>
              </a:gs>
              <a:gs pos="85000">
                <a:schemeClr val="accent1">
                  <a:alpha val="17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573" y="4905953"/>
            <a:ext cx="9932691" cy="85874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Class 16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127570" y="5764694"/>
            <a:ext cx="9932690" cy="4366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</a:pPr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Miss  Reid</a:t>
            </a:r>
          </a:p>
        </p:txBody>
      </p:sp>
    </p:spTree>
    <p:extLst>
      <p:ext uri="{BB962C8B-B14F-4D97-AF65-F5344CB8AC3E}">
        <p14:creationId xmlns:p14="http://schemas.microsoft.com/office/powerpoint/2010/main" val="2482604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B08625-7912-576C-7FB8-F025B308C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EA974A83-56F0-D563-A836-BE76146B5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pic>
        <p:nvPicPr>
          <p:cNvPr id="4" name="Picture 2" descr="Welcome to Hartburn Primary School - Hartburn Primary School">
            <a:extLst>
              <a:ext uri="{FF2B5EF4-FFF2-40B4-BE49-F238E27FC236}">
                <a16:creationId xmlns:a16="http://schemas.microsoft.com/office/drawing/2014/main" id="{3252F740-7048-A19F-D741-D3A94E319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52"/>
          <a:stretch>
            <a:fillRect/>
          </a:stretch>
        </p:blipFill>
        <p:spPr bwMode="auto">
          <a:xfrm>
            <a:off x="20" y="655"/>
            <a:ext cx="8115280" cy="446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C633D070-EA8C-E650-5CB7-7E197BA286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466372"/>
            <a:ext cx="12191998" cy="2390128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10F3926-64E0-BDD2-C5F8-378C4ADC84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4464543"/>
            <a:ext cx="8115300" cy="23919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1AA42DC-9A9D-7CE9-76BD-DAEC28551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9269" y="4466372"/>
            <a:ext cx="12201266" cy="2390128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24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AA6C516-5A8A-8F8E-D447-948AF3A0D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8" y="4466372"/>
            <a:ext cx="4081336" cy="2390128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36AEDAB-F907-D614-C7D0-B2AC69EAB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4635" y="4486258"/>
            <a:ext cx="12194550" cy="196815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986B7458-5DE3-89CA-8059-4D9AB15D9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4834054">
            <a:off x="6748954" y="2254165"/>
            <a:ext cx="3118759" cy="4639931"/>
          </a:xfrm>
          <a:custGeom>
            <a:avLst/>
            <a:gdLst>
              <a:gd name="connsiteX0" fmla="*/ 3118759 w 3118759"/>
              <a:gd name="connsiteY0" fmla="*/ 79510 h 4639931"/>
              <a:gd name="connsiteX1" fmla="*/ 1204940 w 3118759"/>
              <a:gd name="connsiteY1" fmla="*/ 4639931 h 4639931"/>
              <a:gd name="connsiteX2" fmla="*/ 1103495 w 3118759"/>
              <a:gd name="connsiteY2" fmla="*/ 4578302 h 4639931"/>
              <a:gd name="connsiteX3" fmla="*/ 0 w 3118759"/>
              <a:gd name="connsiteY3" fmla="*/ 2502877 h 4639931"/>
              <a:gd name="connsiteX4" fmla="*/ 2502877 w 3118759"/>
              <a:gd name="connsiteY4" fmla="*/ 0 h 4639931"/>
              <a:gd name="connsiteX5" fmla="*/ 3007294 w 3118759"/>
              <a:gd name="connsiteY5" fmla="*/ 50850 h 46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18759" h="4639931">
                <a:moveTo>
                  <a:pt x="3118759" y="79510"/>
                </a:moveTo>
                <a:lnTo>
                  <a:pt x="1204940" y="4639931"/>
                </a:lnTo>
                <a:lnTo>
                  <a:pt x="1103495" y="4578302"/>
                </a:lnTo>
                <a:cubicBezTo>
                  <a:pt x="437725" y="4128517"/>
                  <a:pt x="0" y="3366815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2675665" y="0"/>
                  <a:pt x="2844363" y="17509"/>
                  <a:pt x="3007294" y="50850"/>
                </a:cubicBezTo>
                <a:close/>
              </a:path>
            </a:pathLst>
          </a:custGeom>
          <a:gradFill>
            <a:gsLst>
              <a:gs pos="31000">
                <a:schemeClr val="accent1">
                  <a:alpha val="0"/>
                </a:schemeClr>
              </a:gs>
              <a:gs pos="85000">
                <a:schemeClr val="accent1">
                  <a:alpha val="17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5EC81F-049F-6784-AAE4-BF5F23E78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573" y="4905953"/>
            <a:ext cx="9932691" cy="85874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Class 17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6A26A99-8587-DD95-0788-4015231D00B2}"/>
              </a:ext>
            </a:extLst>
          </p:cNvPr>
          <p:cNvSpPr txBox="1">
            <a:spLocks/>
          </p:cNvSpPr>
          <p:nvPr/>
        </p:nvSpPr>
        <p:spPr>
          <a:xfrm>
            <a:off x="1127570" y="5764694"/>
            <a:ext cx="9932690" cy="4366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</a:pPr>
            <a:r>
              <a:rPr lang="en-US" sz="2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Miss  </a:t>
            </a:r>
            <a:r>
              <a:rPr lang="en-US" sz="20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Collins</a:t>
            </a:r>
            <a:endParaRPr lang="en-US" sz="20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9C2E82-88CF-DF3F-0711-E530CBAC7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9933" y="42080"/>
            <a:ext cx="4069982" cy="4475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170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Content Placeholder 2" descr="C:\Users\HBCYeronimou\AppData\Local\Microsoft\Windows\INetCache\Content.Outlook\03Z72SUH\30EADB1C-A031-4E12-BA85-7C9CDA3A044B (1).jpeg">
            <a:extLst>
              <a:ext uri="{FF2B5EF4-FFF2-40B4-BE49-F238E27FC236}">
                <a16:creationId xmlns:a16="http://schemas.microsoft.com/office/drawing/2014/main" id="{FC73BABD-4E75-5A6B-7ED4-FC61A0717B2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1" r="26293" b="4077"/>
          <a:stretch>
            <a:fillRect/>
          </a:stretch>
        </p:blipFill>
        <p:spPr bwMode="auto">
          <a:xfrm rot="5400000">
            <a:off x="4893226" y="-475748"/>
            <a:ext cx="6549387" cy="7827313"/>
          </a:xfrm>
          <a:prstGeom prst="rect">
            <a:avLst/>
          </a:prstGeom>
          <a:noFill/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73" y="2950387"/>
            <a:ext cx="3052293" cy="35314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Year 5 Teaching Assistant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0C002F5-3B5B-44CF-A266-72B53FFC101D}"/>
              </a:ext>
            </a:extLst>
          </p:cNvPr>
          <p:cNvSpPr txBox="1">
            <a:spLocks/>
          </p:cNvSpPr>
          <p:nvPr/>
        </p:nvSpPr>
        <p:spPr>
          <a:xfrm>
            <a:off x="777922" y="743803"/>
            <a:ext cx="2808844" cy="13823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1000"/>
              </a:spcBef>
            </a:pPr>
            <a:r>
              <a:rPr lang="en-US" sz="20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Mrs Thurlwell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079374" y="5349054"/>
            <a:ext cx="4335202" cy="9892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011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Outdoor Space.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967" y="1335088"/>
            <a:ext cx="3757083" cy="2817812"/>
          </a:xfrm>
        </p:spPr>
      </p:pic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86707"/>
            <a:ext cx="3560233" cy="26701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291" y="3074193"/>
            <a:ext cx="4314825" cy="323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992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You will eat your dinner here.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590" y="1470025"/>
            <a:ext cx="6090709" cy="4568032"/>
          </a:xfrm>
        </p:spPr>
      </p:pic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0305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438910DB24134DB562675F2A161DD1" ma:contentTypeVersion="14" ma:contentTypeDescription="Create a new document." ma:contentTypeScope="" ma:versionID="05ce8aa61699c55fa1042bf336f7aeeb">
  <xsd:schema xmlns:xsd="http://www.w3.org/2001/XMLSchema" xmlns:xs="http://www.w3.org/2001/XMLSchema" xmlns:p="http://schemas.microsoft.com/office/2006/metadata/properties" xmlns:ns2="f810b3d6-8fd2-44b5-a59c-31437137e8cf" xmlns:ns3="c12e8702-d510-4df5-aca8-da6af8fd4f34" targetNamespace="http://schemas.microsoft.com/office/2006/metadata/properties" ma:root="true" ma:fieldsID="322de4c74010c2cc96549217a475d22c" ns2:_="" ns3:_="">
    <xsd:import namespace="f810b3d6-8fd2-44b5-a59c-31437137e8cf"/>
    <xsd:import namespace="c12e8702-d510-4df5-aca8-da6af8fd4f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10b3d6-8fd2-44b5-a59c-31437137e8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0fece98e-2699-4e2a-91ea-798fa10ddf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2e8702-d510-4df5-aca8-da6af8fd4f34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fbcbeba-dcbc-49a6-9e14-243ee63335b9}" ma:internalName="TaxCatchAll" ma:showField="CatchAllData" ma:web="c12e8702-d510-4df5-aca8-da6af8fd4f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10b3d6-8fd2-44b5-a59c-31437137e8cf">
      <Terms xmlns="http://schemas.microsoft.com/office/infopath/2007/PartnerControls"/>
    </lcf76f155ced4ddcb4097134ff3c332f>
    <TaxCatchAll xmlns="c12e8702-d510-4df5-aca8-da6af8fd4f34" xsi:nil="true"/>
  </documentManagement>
</p:properties>
</file>

<file path=customXml/itemProps1.xml><?xml version="1.0" encoding="utf-8"?>
<ds:datastoreItem xmlns:ds="http://schemas.openxmlformats.org/officeDocument/2006/customXml" ds:itemID="{767EB1AA-E30D-485F-A8B8-3D4338BFCA9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1D734D-398C-4DB1-A221-BFD0A29396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10b3d6-8fd2-44b5-a59c-31437137e8cf"/>
    <ds:schemaRef ds:uri="c12e8702-d510-4df5-aca8-da6af8fd4f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B718913-08CE-4B51-A70D-703EB80AFCDE}">
  <ds:schemaRefs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purl.org/dc/dcmitype/"/>
    <ds:schemaRef ds:uri="f810b3d6-8fd2-44b5-a59c-31437137e8cf"/>
    <ds:schemaRef ds:uri="http://schemas.microsoft.com/office/infopath/2007/PartnerControls"/>
    <ds:schemaRef ds:uri="http://schemas.openxmlformats.org/package/2006/metadata/core-properties"/>
    <ds:schemaRef ds:uri="c12e8702-d510-4df5-aca8-da6af8fd4f34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3954</TotalTime>
  <Words>178</Words>
  <Application>Microsoft Office PowerPoint</Application>
  <PresentationFormat>Widescreen</PresentationFormat>
  <Paragraphs>40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SassoonPrimaryInfant</vt:lpstr>
      <vt:lpstr>Office Theme</vt:lpstr>
      <vt:lpstr>PowerPoint Presentation</vt:lpstr>
      <vt:lpstr>You will come in through this door.</vt:lpstr>
      <vt:lpstr>We have 3 classrooms in Year 5.  Class 15, 16 and 17. </vt:lpstr>
      <vt:lpstr>Class 15</vt:lpstr>
      <vt:lpstr>Class 16</vt:lpstr>
      <vt:lpstr>Class 17</vt:lpstr>
      <vt:lpstr>Year 5 Teaching Assistant</vt:lpstr>
      <vt:lpstr>Outdoor Space.</vt:lpstr>
      <vt:lpstr>You will eat your dinner here.</vt:lpstr>
      <vt:lpstr>This is what your day will look like.</vt:lpstr>
      <vt:lpstr>PowerPoint Presentation</vt:lpstr>
      <vt:lpstr>You will leave through this door.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HBDParry</dc:creator>
  <cp:lastModifiedBy>Wildridge, T</cp:lastModifiedBy>
  <cp:revision>65</cp:revision>
  <dcterms:created xsi:type="dcterms:W3CDTF">2021-06-23T06:30:21Z</dcterms:created>
  <dcterms:modified xsi:type="dcterms:W3CDTF">2026-06-24T21:53:36Z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0x01010062438910DB24134DB562675F2A161DD1</vt:lpwstr>
  </property>
  <property fmtid="{D5CDD505-2E9C-101B-9397-08002B2CF9AE}" pid="3" name="MediaServiceImageTags">
    <vt:lpwstr/>
  </property>
  <property fmtid="{D5CDD505-2E9C-101B-9397-08002B2CF9AE}" pid="4" name="Order">
    <vt:r8>17741600</vt:r8>
  </property>
</Properties>
</file>