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7" r:id="rId7"/>
    <p:sldId id="286" r:id="rId8"/>
    <p:sldId id="270" r:id="rId9"/>
    <p:sldId id="271" r:id="rId10"/>
    <p:sldId id="284" r:id="rId11"/>
    <p:sldId id="273" r:id="rId12"/>
    <p:sldId id="274" r:id="rId13"/>
    <p:sldId id="275" r:id="rId14"/>
    <p:sldId id="291" r:id="rId15"/>
    <p:sldId id="293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BJClose" userId="f76f9d02-e1b9-4086-91fc-0fe6744eb6f4" providerId="ADAL" clId="{2E883F31-B2EA-4CD6-820C-546DB7161C97}"/>
    <pc:docChg chg="undo custSel addSld delSld modSld">
      <pc:chgData name="HBJClose" userId="f76f9d02-e1b9-4086-91fc-0fe6744eb6f4" providerId="ADAL" clId="{2E883F31-B2EA-4CD6-820C-546DB7161C97}" dt="2026-06-30T11:12:37.362" v="100" actId="20577"/>
      <pc:docMkLst>
        <pc:docMk/>
      </pc:docMkLst>
      <pc:sldChg chg="addSp delSp modSp mod">
        <pc:chgData name="HBJClose" userId="f76f9d02-e1b9-4086-91fc-0fe6744eb6f4" providerId="ADAL" clId="{2E883F31-B2EA-4CD6-820C-546DB7161C97}" dt="2026-06-30T11:08:43.273" v="96"/>
        <pc:sldMkLst>
          <pc:docMk/>
          <pc:sldMk cId="2816410675" sldId="257"/>
        </pc:sldMkLst>
        <pc:spChg chg="mod">
          <ac:chgData name="HBJClose" userId="f76f9d02-e1b9-4086-91fc-0fe6744eb6f4" providerId="ADAL" clId="{2E883F31-B2EA-4CD6-820C-546DB7161C97}" dt="2026-06-30T10:56:42.840" v="8" actId="20577"/>
          <ac:spMkLst>
            <pc:docMk/>
            <pc:sldMk cId="2816410675" sldId="257"/>
            <ac:spMk id="2" creationId="{00000000-0000-0000-0000-000000000000}"/>
          </ac:spMkLst>
        </pc:spChg>
        <pc:spChg chg="mod">
          <ac:chgData name="HBJClose" userId="f76f9d02-e1b9-4086-91fc-0fe6744eb6f4" providerId="ADAL" clId="{2E883F31-B2EA-4CD6-820C-546DB7161C97}" dt="2026-06-30T10:56:46.145" v="12" actId="20577"/>
          <ac:spMkLst>
            <pc:docMk/>
            <pc:sldMk cId="2816410675" sldId="257"/>
            <ac:spMk id="7" creationId="{00000000-0000-0000-0000-000000000000}"/>
          </ac:spMkLst>
        </pc:spChg>
        <pc:spChg chg="mod">
          <ac:chgData name="HBJClose" userId="f76f9d02-e1b9-4086-91fc-0fe6744eb6f4" providerId="ADAL" clId="{2E883F31-B2EA-4CD6-820C-546DB7161C97}" dt="2026-06-30T10:56:48.594" v="14" actId="20577"/>
          <ac:spMkLst>
            <pc:docMk/>
            <pc:sldMk cId="2816410675" sldId="257"/>
            <ac:spMk id="8" creationId="{00000000-0000-0000-0000-000000000000}"/>
          </ac:spMkLst>
        </pc:spChg>
        <pc:spChg chg="mod">
          <ac:chgData name="HBJClose" userId="f76f9d02-e1b9-4086-91fc-0fe6744eb6f4" providerId="ADAL" clId="{2E883F31-B2EA-4CD6-820C-546DB7161C97}" dt="2026-06-30T10:56:50.633" v="16" actId="20577"/>
          <ac:spMkLst>
            <pc:docMk/>
            <pc:sldMk cId="2816410675" sldId="257"/>
            <ac:spMk id="9" creationId="{00000000-0000-0000-0000-000000000000}"/>
          </ac:spMkLst>
        </pc:spChg>
        <pc:picChg chg="add mod">
          <ac:chgData name="HBJClose" userId="f76f9d02-e1b9-4086-91fc-0fe6744eb6f4" providerId="ADAL" clId="{2E883F31-B2EA-4CD6-820C-546DB7161C97}" dt="2026-06-30T11:08:34.011" v="94"/>
          <ac:picMkLst>
            <pc:docMk/>
            <pc:sldMk cId="2816410675" sldId="257"/>
            <ac:picMk id="3" creationId="{441E49BC-4584-CE40-721B-BF3AB0A5CC29}"/>
          </ac:picMkLst>
        </pc:picChg>
        <pc:picChg chg="add mod">
          <ac:chgData name="HBJClose" userId="f76f9d02-e1b9-4086-91fc-0fe6744eb6f4" providerId="ADAL" clId="{2E883F31-B2EA-4CD6-820C-546DB7161C97}" dt="2026-06-30T11:08:38.252" v="95"/>
          <ac:picMkLst>
            <pc:docMk/>
            <pc:sldMk cId="2816410675" sldId="257"/>
            <ac:picMk id="5" creationId="{61EFEA3E-2009-90DE-4162-EAD1DA198CB5}"/>
          </ac:picMkLst>
        </pc:picChg>
        <pc:picChg chg="add mod">
          <ac:chgData name="HBJClose" userId="f76f9d02-e1b9-4086-91fc-0fe6744eb6f4" providerId="ADAL" clId="{2E883F31-B2EA-4CD6-820C-546DB7161C97}" dt="2026-06-30T11:08:43.273" v="96"/>
          <ac:picMkLst>
            <pc:docMk/>
            <pc:sldMk cId="2816410675" sldId="257"/>
            <ac:picMk id="6" creationId="{5570A594-450A-207C-0C32-6C7D67CB2FA8}"/>
          </ac:picMkLst>
        </pc:picChg>
        <pc:picChg chg="del">
          <ac:chgData name="HBJClose" userId="f76f9d02-e1b9-4086-91fc-0fe6744eb6f4" providerId="ADAL" clId="{2E883F31-B2EA-4CD6-820C-546DB7161C97}" dt="2026-06-30T10:56:28.741" v="0" actId="478"/>
          <ac:picMkLst>
            <pc:docMk/>
            <pc:sldMk cId="2816410675" sldId="257"/>
            <ac:picMk id="10" creationId="{5C47EF15-C572-429E-A31D-70E503387781}"/>
          </ac:picMkLst>
        </pc:picChg>
        <pc:picChg chg="del">
          <ac:chgData name="HBJClose" userId="f76f9d02-e1b9-4086-91fc-0fe6744eb6f4" providerId="ADAL" clId="{2E883F31-B2EA-4CD6-820C-546DB7161C97}" dt="2026-06-30T10:56:30.654" v="2" actId="478"/>
          <ac:picMkLst>
            <pc:docMk/>
            <pc:sldMk cId="2816410675" sldId="257"/>
            <ac:picMk id="12" creationId="{00000000-0000-0000-0000-000000000000}"/>
          </ac:picMkLst>
        </pc:picChg>
        <pc:picChg chg="del">
          <ac:chgData name="HBJClose" userId="f76f9d02-e1b9-4086-91fc-0fe6744eb6f4" providerId="ADAL" clId="{2E883F31-B2EA-4CD6-820C-546DB7161C97}" dt="2026-06-30T10:56:29.135" v="1" actId="478"/>
          <ac:picMkLst>
            <pc:docMk/>
            <pc:sldMk cId="2816410675" sldId="257"/>
            <ac:picMk id="13" creationId="{00000000-0000-0000-0000-000000000000}"/>
          </ac:picMkLst>
        </pc:picChg>
      </pc:sldChg>
      <pc:sldChg chg="modSp mod">
        <pc:chgData name="HBJClose" userId="f76f9d02-e1b9-4086-91fc-0fe6744eb6f4" providerId="ADAL" clId="{2E883F31-B2EA-4CD6-820C-546DB7161C97}" dt="2026-06-30T11:05:29.423" v="89" actId="20577"/>
        <pc:sldMkLst>
          <pc:docMk/>
          <pc:sldMk cId="134543970" sldId="270"/>
        </pc:sldMkLst>
        <pc:spChg chg="mod">
          <ac:chgData name="HBJClose" userId="f76f9d02-e1b9-4086-91fc-0fe6744eb6f4" providerId="ADAL" clId="{2E883F31-B2EA-4CD6-820C-546DB7161C97}" dt="2026-06-30T11:05:29.423" v="89" actId="20577"/>
          <ac:spMkLst>
            <pc:docMk/>
            <pc:sldMk cId="134543970" sldId="270"/>
            <ac:spMk id="2" creationId="{00000000-0000-0000-0000-000000000000}"/>
          </ac:spMkLst>
        </pc:spChg>
      </pc:sldChg>
      <pc:sldChg chg="addSp modSp mod">
        <pc:chgData name="HBJClose" userId="f76f9d02-e1b9-4086-91fc-0fe6744eb6f4" providerId="ADAL" clId="{2E883F31-B2EA-4CD6-820C-546DB7161C97}" dt="2026-06-30T11:05:32.254" v="91" actId="20577"/>
        <pc:sldMkLst>
          <pc:docMk/>
          <pc:sldMk cId="2283819937" sldId="271"/>
        </pc:sldMkLst>
        <pc:spChg chg="mod">
          <ac:chgData name="HBJClose" userId="f76f9d02-e1b9-4086-91fc-0fe6744eb6f4" providerId="ADAL" clId="{2E883F31-B2EA-4CD6-820C-546DB7161C97}" dt="2026-06-30T11:05:32.254" v="91" actId="20577"/>
          <ac:spMkLst>
            <pc:docMk/>
            <pc:sldMk cId="2283819937" sldId="271"/>
            <ac:spMk id="2" creationId="{00000000-0000-0000-0000-000000000000}"/>
          </ac:spMkLst>
        </pc:spChg>
        <pc:spChg chg="mod">
          <ac:chgData name="HBJClose" userId="f76f9d02-e1b9-4086-91fc-0fe6744eb6f4" providerId="ADAL" clId="{2E883F31-B2EA-4CD6-820C-546DB7161C97}" dt="2026-06-30T10:57:55.336" v="23" actId="20577"/>
          <ac:spMkLst>
            <pc:docMk/>
            <pc:sldMk cId="2283819937" sldId="271"/>
            <ac:spMk id="8" creationId="{00000000-0000-0000-0000-000000000000}"/>
          </ac:spMkLst>
        </pc:spChg>
        <pc:picChg chg="add mod">
          <ac:chgData name="HBJClose" userId="f76f9d02-e1b9-4086-91fc-0fe6744eb6f4" providerId="ADAL" clId="{2E883F31-B2EA-4CD6-820C-546DB7161C97}" dt="2026-06-30T10:58:04.821" v="27" actId="1076"/>
          <ac:picMkLst>
            <pc:docMk/>
            <pc:sldMk cId="2283819937" sldId="271"/>
            <ac:picMk id="5" creationId="{418BD19E-BE3F-D942-030E-1F3B05BC3F39}"/>
          </ac:picMkLst>
        </pc:picChg>
      </pc:sldChg>
      <pc:sldChg chg="addSp delSp modSp mod">
        <pc:chgData name="HBJClose" userId="f76f9d02-e1b9-4086-91fc-0fe6744eb6f4" providerId="ADAL" clId="{2E883F31-B2EA-4CD6-820C-546DB7161C97}" dt="2026-06-30T11:02:39.925" v="70" actId="20577"/>
        <pc:sldMkLst>
          <pc:docMk/>
          <pc:sldMk cId="3352504691" sldId="284"/>
        </pc:sldMkLst>
        <pc:spChg chg="mod">
          <ac:chgData name="HBJClose" userId="f76f9d02-e1b9-4086-91fc-0fe6744eb6f4" providerId="ADAL" clId="{2E883F31-B2EA-4CD6-820C-546DB7161C97}" dt="2026-06-30T11:02:07.383" v="47" actId="20577"/>
          <ac:spMkLst>
            <pc:docMk/>
            <pc:sldMk cId="3352504691" sldId="284"/>
            <ac:spMk id="3" creationId="{7B518B47-B927-4FA6-844A-B062E7C9439B}"/>
          </ac:spMkLst>
        </pc:spChg>
        <pc:spChg chg="mod">
          <ac:chgData name="HBJClose" userId="f76f9d02-e1b9-4086-91fc-0fe6744eb6f4" providerId="ADAL" clId="{2E883F31-B2EA-4CD6-820C-546DB7161C97}" dt="2026-06-30T11:02:11.656" v="48" actId="1076"/>
          <ac:spMkLst>
            <pc:docMk/>
            <pc:sldMk cId="3352504691" sldId="284"/>
            <ac:spMk id="9" creationId="{00000000-0000-0000-0000-000000000000}"/>
          </ac:spMkLst>
        </pc:spChg>
        <pc:spChg chg="add mod">
          <ac:chgData name="HBJClose" userId="f76f9d02-e1b9-4086-91fc-0fe6744eb6f4" providerId="ADAL" clId="{2E883F31-B2EA-4CD6-820C-546DB7161C97}" dt="2026-06-30T11:02:39.925" v="70" actId="20577"/>
          <ac:spMkLst>
            <pc:docMk/>
            <pc:sldMk cId="3352504691" sldId="284"/>
            <ac:spMk id="10" creationId="{5D019DB9-781E-48CC-9E5A-F3C3570C9A80}"/>
          </ac:spMkLst>
        </pc:spChg>
        <pc:picChg chg="add mod">
          <ac:chgData name="HBJClose" userId="f76f9d02-e1b9-4086-91fc-0fe6744eb6f4" providerId="ADAL" clId="{2E883F31-B2EA-4CD6-820C-546DB7161C97}" dt="2026-06-30T11:02:13.287" v="49" actId="1076"/>
          <ac:picMkLst>
            <pc:docMk/>
            <pc:sldMk cId="3352504691" sldId="284"/>
            <ac:picMk id="5" creationId="{02A3F404-5EE7-0455-3F7E-F1BA638880AF}"/>
          </ac:picMkLst>
        </pc:picChg>
        <pc:picChg chg="add mod">
          <ac:chgData name="HBJClose" userId="f76f9d02-e1b9-4086-91fc-0fe6744eb6f4" providerId="ADAL" clId="{2E883F31-B2EA-4CD6-820C-546DB7161C97}" dt="2026-06-30T11:02:29.200" v="53" actId="1076"/>
          <ac:picMkLst>
            <pc:docMk/>
            <pc:sldMk cId="3352504691" sldId="284"/>
            <ac:picMk id="7" creationId="{FCA10F46-B87C-F9D8-D64D-3CF0725BA405}"/>
          </ac:picMkLst>
        </pc:picChg>
        <pc:picChg chg="del">
          <ac:chgData name="HBJClose" userId="f76f9d02-e1b9-4086-91fc-0fe6744eb6f4" providerId="ADAL" clId="{2E883F31-B2EA-4CD6-820C-546DB7161C97}" dt="2026-06-30T10:58:56.158" v="28" actId="478"/>
          <ac:picMkLst>
            <pc:docMk/>
            <pc:sldMk cId="3352504691" sldId="284"/>
            <ac:picMk id="8" creationId="{6923462E-0851-4569-9765-49E78FC643DE}"/>
          </ac:picMkLst>
        </pc:picChg>
      </pc:sldChg>
      <pc:sldChg chg="addSp modSp mod">
        <pc:chgData name="HBJClose" userId="f76f9d02-e1b9-4086-91fc-0fe6744eb6f4" providerId="ADAL" clId="{2E883F31-B2EA-4CD6-820C-546DB7161C97}" dt="2026-06-30T11:05:25.949" v="87" actId="20577"/>
        <pc:sldMkLst>
          <pc:docMk/>
          <pc:sldMk cId="3296898291" sldId="286"/>
        </pc:sldMkLst>
        <pc:spChg chg="mod">
          <ac:chgData name="HBJClose" userId="f76f9d02-e1b9-4086-91fc-0fe6744eb6f4" providerId="ADAL" clId="{2E883F31-B2EA-4CD6-820C-546DB7161C97}" dt="2026-06-30T11:05:25.949" v="87" actId="20577"/>
          <ac:spMkLst>
            <pc:docMk/>
            <pc:sldMk cId="3296898291" sldId="286"/>
            <ac:spMk id="2" creationId="{00000000-0000-0000-0000-000000000000}"/>
          </ac:spMkLst>
        </pc:spChg>
        <pc:spChg chg="mod">
          <ac:chgData name="HBJClose" userId="f76f9d02-e1b9-4086-91fc-0fe6744eb6f4" providerId="ADAL" clId="{2E883F31-B2EA-4CD6-820C-546DB7161C97}" dt="2026-06-30T11:00:12.368" v="42" actId="20577"/>
          <ac:spMkLst>
            <pc:docMk/>
            <pc:sldMk cId="3296898291" sldId="286"/>
            <ac:spMk id="6" creationId="{00000000-0000-0000-0000-000000000000}"/>
          </ac:spMkLst>
        </pc:spChg>
        <pc:picChg chg="add mod">
          <ac:chgData name="HBJClose" userId="f76f9d02-e1b9-4086-91fc-0fe6744eb6f4" providerId="ADAL" clId="{2E883F31-B2EA-4CD6-820C-546DB7161C97}" dt="2026-06-30T11:05:17.606" v="81" actId="1076"/>
          <ac:picMkLst>
            <pc:docMk/>
            <pc:sldMk cId="3296898291" sldId="286"/>
            <ac:picMk id="3" creationId="{A83C490C-EC7B-C0A8-F3E6-D94BB6FAE826}"/>
          </ac:picMkLst>
        </pc:picChg>
      </pc:sldChg>
      <pc:sldChg chg="addSp delSp modSp mod">
        <pc:chgData name="HBJClose" userId="f76f9d02-e1b9-4086-91fc-0fe6744eb6f4" providerId="ADAL" clId="{2E883F31-B2EA-4CD6-820C-546DB7161C97}" dt="2026-06-30T11:12:37.362" v="100" actId="20577"/>
        <pc:sldMkLst>
          <pc:docMk/>
          <pc:sldMk cId="3304653212" sldId="291"/>
        </pc:sldMkLst>
        <pc:spChg chg="mod">
          <ac:chgData name="HBJClose" userId="f76f9d02-e1b9-4086-91fc-0fe6744eb6f4" providerId="ADAL" clId="{2E883F31-B2EA-4CD6-820C-546DB7161C97}" dt="2026-06-30T11:12:37.362" v="100" actId="20577"/>
          <ac:spMkLst>
            <pc:docMk/>
            <pc:sldMk cId="3304653212" sldId="291"/>
            <ac:spMk id="4" creationId="{720295C2-5C98-1B99-02C2-8B7B2F3E81BD}"/>
          </ac:spMkLst>
        </pc:spChg>
        <pc:picChg chg="add del">
          <ac:chgData name="HBJClose" userId="f76f9d02-e1b9-4086-91fc-0fe6744eb6f4" providerId="ADAL" clId="{2E883F31-B2EA-4CD6-820C-546DB7161C97}" dt="2026-06-30T11:12:33.597" v="98" actId="478"/>
          <ac:picMkLst>
            <pc:docMk/>
            <pc:sldMk cId="3304653212" sldId="291"/>
            <ac:picMk id="7" creationId="{C3A08EBA-3326-9F89-EFE0-6DA4B922B380}"/>
          </ac:picMkLst>
        </pc:picChg>
      </pc:sldChg>
      <pc:sldChg chg="delSp modSp add del mod">
        <pc:chgData name="HBJClose" userId="f76f9d02-e1b9-4086-91fc-0fe6744eb6f4" providerId="ADAL" clId="{2E883F31-B2EA-4CD6-820C-546DB7161C97}" dt="2026-06-30T11:05:49.378" v="93"/>
        <pc:sldMkLst>
          <pc:docMk/>
          <pc:sldMk cId="1587746146" sldId="293"/>
        </pc:sldMkLst>
        <pc:spChg chg="del">
          <ac:chgData name="HBJClose" userId="f76f9d02-e1b9-4086-91fc-0fe6744eb6f4" providerId="ADAL" clId="{2E883F31-B2EA-4CD6-820C-546DB7161C97}" dt="2026-06-30T11:02:57.866" v="77" actId="478"/>
          <ac:spMkLst>
            <pc:docMk/>
            <pc:sldMk cId="1587746146" sldId="293"/>
            <ac:spMk id="7" creationId="{0863D0DC-93D0-4114-9B64-CAB6E58D01FC}"/>
          </ac:spMkLst>
        </pc:spChg>
        <pc:spChg chg="del">
          <ac:chgData name="HBJClose" userId="f76f9d02-e1b9-4086-91fc-0fe6744eb6f4" providerId="ADAL" clId="{2E883F31-B2EA-4CD6-820C-546DB7161C97}" dt="2026-06-30T11:02:56.571" v="76" actId="478"/>
          <ac:spMkLst>
            <pc:docMk/>
            <pc:sldMk cId="1587746146" sldId="293"/>
            <ac:spMk id="9" creationId="{922E2124-98E8-4BD4-ADC4-BD7A723BD697}"/>
          </ac:spMkLst>
        </pc:spChg>
        <pc:spChg chg="del mod">
          <ac:chgData name="HBJClose" userId="f76f9d02-e1b9-4086-91fc-0fe6744eb6f4" providerId="ADAL" clId="{2E883F31-B2EA-4CD6-820C-546DB7161C97}" dt="2026-06-30T11:02:55.142" v="75" actId="478"/>
          <ac:spMkLst>
            <pc:docMk/>
            <pc:sldMk cId="1587746146" sldId="293"/>
            <ac:spMk id="10" creationId="{64D9E384-AFE2-41B2-9F7D-3F226F7379B3}"/>
          </ac:spMkLst>
        </pc:spChg>
        <pc:picChg chg="del">
          <ac:chgData name="HBJClose" userId="f76f9d02-e1b9-4086-91fc-0fe6744eb6f4" providerId="ADAL" clId="{2E883F31-B2EA-4CD6-820C-546DB7161C97}" dt="2026-06-30T11:02:52.767" v="71" actId="478"/>
          <ac:picMkLst>
            <pc:docMk/>
            <pc:sldMk cId="1587746146" sldId="293"/>
            <ac:picMk id="1026" creationId="{61CEBDD9-D222-4F3E-9199-F9EDAB22E4A9}"/>
          </ac:picMkLst>
        </pc:picChg>
        <pc:picChg chg="del">
          <ac:chgData name="HBJClose" userId="f76f9d02-e1b9-4086-91fc-0fe6744eb6f4" providerId="ADAL" clId="{2E883F31-B2EA-4CD6-820C-546DB7161C97}" dt="2026-06-30T11:02:53.338" v="72" actId="478"/>
          <ac:picMkLst>
            <pc:docMk/>
            <pc:sldMk cId="1587746146" sldId="293"/>
            <ac:picMk id="1028" creationId="{51698B7D-A061-42E4-8820-5F63C3883217}"/>
          </ac:picMkLst>
        </pc:picChg>
        <pc:picChg chg="del">
          <ac:chgData name="HBJClose" userId="f76f9d02-e1b9-4086-91fc-0fe6744eb6f4" providerId="ADAL" clId="{2E883F31-B2EA-4CD6-820C-546DB7161C97}" dt="2026-06-30T11:02:53.675" v="73" actId="478"/>
          <ac:picMkLst>
            <pc:docMk/>
            <pc:sldMk cId="1587746146" sldId="293"/>
            <ac:picMk id="1030" creationId="{9F2CCB3B-6A8B-4C94-89D0-563E2AAEBECD}"/>
          </ac:picMkLst>
        </pc:picChg>
      </pc:sldChg>
      <pc:sldChg chg="add del">
        <pc:chgData name="HBJClose" userId="f76f9d02-e1b9-4086-91fc-0fe6744eb6f4" providerId="ADAL" clId="{2E883F31-B2EA-4CD6-820C-546DB7161C97}" dt="2026-06-30T11:03:29.297" v="79" actId="47"/>
        <pc:sldMkLst>
          <pc:docMk/>
          <pc:sldMk cId="4088570183" sldId="294"/>
        </pc:sldMkLst>
      </pc:sldChg>
    </pc:docChg>
  </pc:docChgLst>
  <pc:docChgLst>
    <pc:chgData name="HBDParry" userId="1585ba05-05b1-4fd2-a631-f56d80fcb7de" providerId="ADAL" clId="{FCC0E88A-3C19-4447-B29B-A02A9C06F00D}"/>
    <pc:docChg chg="custSel modSld">
      <pc:chgData name="HBDParry" userId="1585ba05-05b1-4fd2-a631-f56d80fcb7de" providerId="ADAL" clId="{FCC0E88A-3C19-4447-B29B-A02A9C06F00D}" dt="2026-06-30T08:10:30.650" v="61" actId="1076"/>
      <pc:docMkLst>
        <pc:docMk/>
      </pc:docMkLst>
      <pc:sldChg chg="addSp delSp modSp mod">
        <pc:chgData name="HBDParry" userId="1585ba05-05b1-4fd2-a631-f56d80fcb7de" providerId="ADAL" clId="{FCC0E88A-3C19-4447-B29B-A02A9C06F00D}" dt="2026-06-30T08:10:30.650" v="61" actId="1076"/>
        <pc:sldMkLst>
          <pc:docMk/>
          <pc:sldMk cId="3304653212" sldId="291"/>
        </pc:sldMkLst>
        <pc:spChg chg="add del mod">
          <ac:chgData name="HBDParry" userId="1585ba05-05b1-4fd2-a631-f56d80fcb7de" providerId="ADAL" clId="{FCC0E88A-3C19-4447-B29B-A02A9C06F00D}" dt="2026-06-30T08:09:51.731" v="8"/>
          <ac:spMkLst>
            <pc:docMk/>
            <pc:sldMk cId="3304653212" sldId="291"/>
            <ac:spMk id="3" creationId="{907DF22A-A7F4-D2F7-0038-E8E356351E57}"/>
          </ac:spMkLst>
        </pc:spChg>
        <pc:spChg chg="add mod">
          <ac:chgData name="HBDParry" userId="1585ba05-05b1-4fd2-a631-f56d80fcb7de" providerId="ADAL" clId="{FCC0E88A-3C19-4447-B29B-A02A9C06F00D}" dt="2026-06-30T08:10:08.185" v="55"/>
          <ac:spMkLst>
            <pc:docMk/>
            <pc:sldMk cId="3304653212" sldId="291"/>
            <ac:spMk id="4" creationId="{720295C2-5C98-1B99-02C2-8B7B2F3E81BD}"/>
          </ac:spMkLst>
        </pc:spChg>
        <pc:spChg chg="mod">
          <ac:chgData name="HBDParry" userId="1585ba05-05b1-4fd2-a631-f56d80fcb7de" providerId="ADAL" clId="{FCC0E88A-3C19-4447-B29B-A02A9C06F00D}" dt="2026-06-30T08:09:32.642" v="2" actId="14100"/>
          <ac:spMkLst>
            <pc:docMk/>
            <pc:sldMk cId="3304653212" sldId="291"/>
            <ac:spMk id="6" creationId="{00000000-0000-0000-0000-000000000000}"/>
          </ac:spMkLst>
        </pc:spChg>
        <pc:picChg chg="add mod">
          <ac:chgData name="HBDParry" userId="1585ba05-05b1-4fd2-a631-f56d80fcb7de" providerId="ADAL" clId="{FCC0E88A-3C19-4447-B29B-A02A9C06F00D}" dt="2026-06-30T08:10:30.650" v="61" actId="1076"/>
          <ac:picMkLst>
            <pc:docMk/>
            <pc:sldMk cId="3304653212" sldId="291"/>
            <ac:picMk id="7" creationId="{C3A08EBA-3326-9F89-EFE0-6DA4B922B380}"/>
          </ac:picMkLst>
        </pc:picChg>
        <pc:picChg chg="mod">
          <ac:chgData name="HBDParry" userId="1585ba05-05b1-4fd2-a631-f56d80fcb7de" providerId="ADAL" clId="{FCC0E88A-3C19-4447-B29B-A02A9C06F00D}" dt="2026-06-30T08:10:28.579" v="60" actId="1076"/>
          <ac:picMkLst>
            <pc:docMk/>
            <pc:sldMk cId="3304653212" sldId="291"/>
            <ac:picMk id="9" creationId="{00000000-0000-0000-0000-000000000000}"/>
          </ac:picMkLst>
        </pc:picChg>
        <pc:picChg chg="mod">
          <ac:chgData name="HBDParry" userId="1585ba05-05b1-4fd2-a631-f56d80fcb7de" providerId="ADAL" clId="{FCC0E88A-3C19-4447-B29B-A02A9C06F00D}" dt="2026-06-30T08:09:40.059" v="3" actId="1076"/>
          <ac:picMkLst>
            <pc:docMk/>
            <pc:sldMk cId="3304653212" sldId="291"/>
            <ac:picMk id="10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92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1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308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03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2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09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4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3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91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DB191-2A99-4B85-93BC-97DE56F6EA1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A4227-5182-4292-937A-DA9A7E6940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0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cid:7C6AF2C3-6592-43E4-AF9B-FAA3D1F8840A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50931" y="1468735"/>
            <a:ext cx="64171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Welcome to</a:t>
            </a:r>
          </a:p>
          <a:p>
            <a:pPr algn="ctr"/>
            <a:r>
              <a:rPr lang="en-US" sz="880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Year 4</a:t>
            </a:r>
            <a:endParaRPr lang="en-US" sz="8800" b="0" cap="none" spc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2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This is what your day will look like.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444"/>
            <a:ext cx="10515600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9:00 – Registration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9:15  – Reading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9:45 - English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10:45 – Break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11:00 – Maths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12:15 Lunch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13:15 – Afternoon lesson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14:30 – Afternoon lesson</a:t>
            </a:r>
          </a:p>
          <a:p>
            <a:pPr marL="0" indent="0" algn="ctr">
              <a:buNone/>
            </a:pPr>
            <a:r>
              <a:rPr lang="en-GB" sz="2000">
                <a:latin typeface="Comic Sans MS" panose="030F0702030302020204" pitchFamily="66" charset="0"/>
              </a:rPr>
              <a:t>15:15 - Home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212157"/>
            <a:ext cx="3152965" cy="20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Your timetable may differ sometimes to allow for other activities.</a:t>
            </a:r>
          </a:p>
        </p:txBody>
      </p:sp>
      <p:pic>
        <p:nvPicPr>
          <p:cNvPr id="2050" name="Picture 2" descr="Books Clip Art PNG Image​ | Gallery Yopriceville - High-Quality Images and  Transparent PNG Free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2332">
            <a:off x="571077" y="1727329"/>
            <a:ext cx="1599836" cy="188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00 Free Maths Clipart Images &amp;amp; Pictures Download【2018】 - Math Clipart  Transparent Transparent PNG - 800x665 - Free Download on Nice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3428">
            <a:off x="2266944" y="3402480"/>
            <a:ext cx="1899006" cy="17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ncil writing clip art free clipart images 3 - Cliparting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772">
            <a:off x="7762876" y="1609957"/>
            <a:ext cx="1840743" cy="138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ainting Clipart Paint Palette - Paint Party Clip Art, HD Png Download ,  Transparent Png Image - PNGite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7762">
            <a:off x="10153844" y="605131"/>
            <a:ext cx="1509274" cy="143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n on Cute ide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6166">
            <a:off x="9659430" y="2674534"/>
            <a:ext cx="2263477" cy="161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787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leave through this door.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11300" y="5535476"/>
            <a:ext cx="5938520" cy="1322524"/>
          </a:xfrm>
        </p:spPr>
        <p:txBody>
          <a:bodyPr/>
          <a:lstStyle/>
          <a:p>
            <a:pPr marL="0" indent="0"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finish school at 3:15.</a:t>
            </a:r>
          </a:p>
          <a:p>
            <a:pPr marL="0" indent="0"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539" y="495703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3" y="1690688"/>
            <a:ext cx="4604050" cy="34544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0295C2-5C98-1B99-02C2-8B7B2F3E81BD}"/>
              </a:ext>
            </a:extLst>
          </p:cNvPr>
          <p:cNvSpPr txBox="1">
            <a:spLocks/>
          </p:cNvSpPr>
          <p:nvPr/>
        </p:nvSpPr>
        <p:spPr>
          <a:xfrm>
            <a:off x="6481279" y="1629501"/>
            <a:ext cx="5938520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Class 12 will leave through this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door.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A08EBA-3326-9F89-EFE0-6DA4B922B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851" y="2290763"/>
            <a:ext cx="2619375" cy="306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53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>
            <a:extLst>
              <a:ext uri="{FF2B5EF4-FFF2-40B4-BE49-F238E27FC236}">
                <a16:creationId xmlns:a16="http://schemas.microsoft.com/office/drawing/2014/main" id="{4E351A02-CD81-4F53-B475-7EB586C62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100" y="5072106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E29F2C7-F8B7-4812-816B-C3D6113C7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This is what you will be learning about.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52870-68FE-EF44-F74E-1737249D9727}"/>
              </a:ext>
            </a:extLst>
          </p:cNvPr>
          <p:cNvSpPr txBox="1"/>
          <p:nvPr/>
        </p:nvSpPr>
        <p:spPr>
          <a:xfrm>
            <a:off x="903138" y="4841273"/>
            <a:ext cx="3039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Invasion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464DC4-380E-E2ED-45DF-ED03C853FD82}"/>
              </a:ext>
            </a:extLst>
          </p:cNvPr>
          <p:cNvSpPr txBox="1"/>
          <p:nvPr/>
        </p:nvSpPr>
        <p:spPr>
          <a:xfrm>
            <a:off x="4182831" y="4842545"/>
            <a:ext cx="3377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Misty Mountain, Winding River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FD1AB4-07A9-A897-1A3C-D01D1A8DCF11}"/>
              </a:ext>
            </a:extLst>
          </p:cNvPr>
          <p:cNvSpPr txBox="1"/>
          <p:nvPr/>
        </p:nvSpPr>
        <p:spPr>
          <a:xfrm>
            <a:off x="7921350" y="4842545"/>
            <a:ext cx="303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latin typeface="SassoonPrimaryInfant" pitchFamily="2" charset="0"/>
              </a:rPr>
              <a:t>Ancient Civilisations </a:t>
            </a:r>
          </a:p>
        </p:txBody>
      </p:sp>
      <p:pic>
        <p:nvPicPr>
          <p:cNvPr id="8" name="Picture 7" descr="Invasion">
            <a:extLst>
              <a:ext uri="{FF2B5EF4-FFF2-40B4-BE49-F238E27FC236}">
                <a16:creationId xmlns:a16="http://schemas.microsoft.com/office/drawing/2014/main" id="{2D0642CE-99AB-EC79-19A1-A81D94FE0D4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78" y="2133600"/>
            <a:ext cx="2573821" cy="239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Misty Mountain, Winding River">
            <a:extLst>
              <a:ext uri="{FF2B5EF4-FFF2-40B4-BE49-F238E27FC236}">
                <a16:creationId xmlns:a16="http://schemas.microsoft.com/office/drawing/2014/main" id="{6263B0D2-E90A-A2A9-A293-C4C1B020254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2133600"/>
            <a:ext cx="2603500" cy="239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cient Civilisations">
            <a:extLst>
              <a:ext uri="{FF2B5EF4-FFF2-40B4-BE49-F238E27FC236}">
                <a16:creationId xmlns:a16="http://schemas.microsoft.com/office/drawing/2014/main" id="{FE5934A5-C8C5-627D-24C5-DD1B004391D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901" y="2133600"/>
            <a:ext cx="2616199" cy="2390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774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67596" y="1468735"/>
            <a:ext cx="998382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We cannot wait </a:t>
            </a:r>
          </a:p>
          <a:p>
            <a:pPr algn="ctr"/>
            <a:r>
              <a:rPr lang="en-US" sz="660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to see you in September!</a:t>
            </a:r>
            <a:endParaRPr lang="en-US" sz="6600" b="0" cap="none" spc="0">
              <a:ln w="0"/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4" descr="Welcome to Prince Regent Street Trust - Prince Regent Street Tru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567237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99764" y="3920906"/>
            <a:ext cx="79159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0070C0"/>
                </a:solidFill>
                <a:latin typeface="Comic Sans MS" panose="030F0702030302020204" pitchFamily="66" charset="0"/>
              </a:rPr>
              <a:t>Have a lovely summer and stay safe.</a:t>
            </a:r>
          </a:p>
        </p:txBody>
      </p:sp>
    </p:spTree>
    <p:extLst>
      <p:ext uri="{BB962C8B-B14F-4D97-AF65-F5344CB8AC3E}">
        <p14:creationId xmlns:p14="http://schemas.microsoft.com/office/powerpoint/2010/main" val="358779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come in through this door.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008120" cy="1322524"/>
          </a:xfrm>
        </p:spPr>
        <p:txBody>
          <a:bodyPr/>
          <a:lstStyle/>
          <a:p>
            <a:pPr marL="0" indent="0"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Doors open at 8:45am and school starts a 9:00am. </a:t>
            </a:r>
          </a:p>
          <a:p>
            <a:pPr marL="0" indent="0"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6755" y="5739538"/>
            <a:ext cx="7968343" cy="1322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It is really important that you are on time every morning!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178" y="1381959"/>
            <a:ext cx="4247037" cy="318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We have 3 classrooms in Year 4: 12, 13 and 14. 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4545" y="1818043"/>
            <a:ext cx="239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98366" y="1776631"/>
            <a:ext cx="239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22187" y="1818044"/>
            <a:ext cx="2390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Class 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1E49BC-4584-CE40-721B-BF3AB0A5C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147" y="2883051"/>
            <a:ext cx="3064466" cy="2298350"/>
          </a:xfrm>
          <a:prstGeom prst="rect">
            <a:avLst/>
          </a:prstGeom>
        </p:spPr>
      </p:pic>
      <p:pic>
        <p:nvPicPr>
          <p:cNvPr id="5" name="Picture 4" descr="Image.jpeg">
            <a:extLst>
              <a:ext uri="{FF2B5EF4-FFF2-40B4-BE49-F238E27FC236}">
                <a16:creationId xmlns:a16="http://schemas.microsoft.com/office/drawing/2014/main" id="{61EFEA3E-2009-90DE-4162-EAD1DA198CB5}"/>
              </a:ext>
            </a:extLst>
          </p:cNvPr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023" y="2508905"/>
            <a:ext cx="2312855" cy="306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d-35488E84-6440-4C55-A5AF-418207A49850" descr="Image.jpeg">
            <a:extLst>
              <a:ext uri="{FF2B5EF4-FFF2-40B4-BE49-F238E27FC236}">
                <a16:creationId xmlns:a16="http://schemas.microsoft.com/office/drawing/2014/main" id="{5570A594-450A-207C-0C32-6C7D67CB2FA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25" y="2517815"/>
            <a:ext cx="2297538" cy="3046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41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274637"/>
            <a:ext cx="10515600" cy="1325563"/>
          </a:xfrm>
        </p:spPr>
        <p:txBody>
          <a:bodyPr>
            <a:normAutofit/>
          </a:bodyPr>
          <a:lstStyle/>
          <a:p>
            <a:r>
              <a:rPr lang="en-GB" sz="6000">
                <a:solidFill>
                  <a:srgbClr val="0070C0"/>
                </a:solidFill>
                <a:latin typeface="Comic Sans MS" panose="030F0702030302020204" pitchFamily="66" charset="0"/>
              </a:rPr>
              <a:t>Class 12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25673" y="1184701"/>
            <a:ext cx="461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0070C0"/>
                </a:solidFill>
                <a:latin typeface="Comic Sans MS" panose="030F0702030302020204" pitchFamily="66" charset="0"/>
              </a:rPr>
              <a:t>Miss Walker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3C490C-EC7B-C0A8-F3E6-D94BB6FAE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232" y="1917700"/>
            <a:ext cx="2190213" cy="455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98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rgbClr val="0070C0"/>
                </a:solidFill>
                <a:latin typeface="Comic Sans MS" panose="030F0702030302020204" pitchFamily="66" charset="0"/>
              </a:rPr>
              <a:t>Class 13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989959" y="524951"/>
            <a:ext cx="6016790" cy="4102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000">
                <a:solidFill>
                  <a:srgbClr val="0070C0"/>
                </a:solidFill>
                <a:latin typeface="Comic Sans MS" panose="030F0702030302020204" pitchFamily="66" charset="0"/>
              </a:rPr>
              <a:t>Miss Knox </a:t>
            </a:r>
          </a:p>
          <a:p>
            <a:endParaRPr lang="en-GB" sz="64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s://www.hartburn.org.uk/wp-content/uploads/2022/07/E8F6886E-9C34-4345-928C-B058AC82F526-768x1024.jpeg">
            <a:extLst>
              <a:ext uri="{FF2B5EF4-FFF2-40B4-BE49-F238E27FC236}">
                <a16:creationId xmlns:a16="http://schemas.microsoft.com/office/drawing/2014/main" id="{F0497AC3-B384-4E77-ACD6-1B56DB5AD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137" y="2256882"/>
            <a:ext cx="3300296" cy="440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4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480" y="-16973"/>
            <a:ext cx="10515600" cy="1325563"/>
          </a:xfrm>
        </p:spPr>
        <p:txBody>
          <a:bodyPr/>
          <a:lstStyle/>
          <a:p>
            <a:r>
              <a:rPr lang="en-GB" b="1">
                <a:solidFill>
                  <a:srgbClr val="0070C0"/>
                </a:solidFill>
                <a:latin typeface="Comic Sans MS" panose="030F0702030302020204" pitchFamily="66" charset="0"/>
              </a:rPr>
              <a:t>Class 14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550227" y="4239492"/>
            <a:ext cx="5963665" cy="294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96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20000"/>
              </a:lnSpc>
            </a:pPr>
            <a:endParaRPr lang="en-GB" sz="92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045390" y="-145200"/>
            <a:ext cx="6016790" cy="4102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Mrs Close</a:t>
            </a:r>
            <a:endParaRPr lang="en-GB" sz="64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336499" y="-145200"/>
            <a:ext cx="6016790" cy="4102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Mrs Magowan</a:t>
            </a:r>
            <a:endParaRPr lang="en-GB" sz="48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820" y="2102913"/>
            <a:ext cx="2928173" cy="32310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8BD19E-BE3F-D942-030E-1F3B05BC3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647" y="1933699"/>
            <a:ext cx="2550226" cy="3400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19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518B47-B927-4FA6-844A-B062E7C9439B}"/>
              </a:ext>
            </a:extLst>
          </p:cNvPr>
          <p:cNvSpPr txBox="1"/>
          <p:nvPr/>
        </p:nvSpPr>
        <p:spPr>
          <a:xfrm>
            <a:off x="432502" y="380701"/>
            <a:ext cx="1106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070C0"/>
                </a:solidFill>
                <a:latin typeface="Comic Sans MS" panose="030F0702030302020204" pitchFamily="66" charset="0"/>
              </a:rPr>
              <a:t>Our Terrific Teaching Assistants </a:t>
            </a:r>
          </a:p>
        </p:txBody>
      </p:sp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160" y="5111228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587823" y="-203647"/>
            <a:ext cx="6016790" cy="4102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Mrs Burrell</a:t>
            </a:r>
            <a:endParaRPr lang="en-GB" sz="48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3F404-5EE7-0455-3F7E-F1BA63888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38" y="1934076"/>
            <a:ext cx="2448267" cy="40486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A10F46-B87C-F9D8-D64D-3CF0725BA4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028" y="2043213"/>
            <a:ext cx="3116990" cy="38304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D019DB9-781E-48CC-9E5A-F3C3570C9A80}"/>
              </a:ext>
            </a:extLst>
          </p:cNvPr>
          <p:cNvSpPr txBox="1">
            <a:spLocks/>
          </p:cNvSpPr>
          <p:nvPr/>
        </p:nvSpPr>
        <p:spPr>
          <a:xfrm>
            <a:off x="5687128" y="-144416"/>
            <a:ext cx="6016790" cy="4102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Mrs Marshall</a:t>
            </a:r>
            <a:endParaRPr lang="en-GB" sz="480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04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Outdoor Space.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967" y="1335088"/>
            <a:ext cx="3757083" cy="281781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86707"/>
            <a:ext cx="3560233" cy="26701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91" y="3074193"/>
            <a:ext cx="4314825" cy="323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70C0"/>
                </a:solidFill>
                <a:latin typeface="Comic Sans MS" panose="030F0702030302020204" pitchFamily="66" charset="0"/>
              </a:rPr>
              <a:t>You will eat your dinner here.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590" y="1470025"/>
            <a:ext cx="6090709" cy="4568032"/>
          </a:xfrm>
        </p:spPr>
      </p:pic>
      <p:pic>
        <p:nvPicPr>
          <p:cNvPr id="4" name="Picture 2" descr="Welcome to Hartburn Primary School - Hartburn Primary 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675" y="4567237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01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0b3d6-8fd2-44b5-a59c-31437137e8cf">
      <Terms xmlns="http://schemas.microsoft.com/office/infopath/2007/PartnerControls"/>
    </lcf76f155ced4ddcb4097134ff3c332f>
    <TaxCatchAll xmlns="c12e8702-d510-4df5-aca8-da6af8fd4f3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438910DB24134DB562675F2A161DD1" ma:contentTypeVersion="14" ma:contentTypeDescription="Create a new document." ma:contentTypeScope="" ma:versionID="05ce8aa61699c55fa1042bf336f7aeeb">
  <xsd:schema xmlns:xsd="http://www.w3.org/2001/XMLSchema" xmlns:xs="http://www.w3.org/2001/XMLSchema" xmlns:p="http://schemas.microsoft.com/office/2006/metadata/properties" xmlns:ns2="f810b3d6-8fd2-44b5-a59c-31437137e8cf" xmlns:ns3="c12e8702-d510-4df5-aca8-da6af8fd4f34" targetNamespace="http://schemas.microsoft.com/office/2006/metadata/properties" ma:root="true" ma:fieldsID="322de4c74010c2cc96549217a475d22c" ns2:_="" ns3:_="">
    <xsd:import namespace="f810b3d6-8fd2-44b5-a59c-31437137e8cf"/>
    <xsd:import namespace="c12e8702-d510-4df5-aca8-da6af8fd4f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0b3d6-8fd2-44b5-a59c-31437137e8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fece98e-2699-4e2a-91ea-798fa10dd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2e8702-d510-4df5-aca8-da6af8fd4f3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fbcbeba-dcbc-49a6-9e14-243ee63335b9}" ma:internalName="TaxCatchAll" ma:showField="CatchAllData" ma:web="c12e8702-d510-4df5-aca8-da6af8fd4f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08A8A0-64DB-4DD2-97B3-A25512BFCC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3DF143-99E9-4D6A-9909-EDAD1DCBF748}">
  <ds:schemaRefs>
    <ds:schemaRef ds:uri="c12e8702-d510-4df5-aca8-da6af8fd4f34"/>
    <ds:schemaRef ds:uri="f810b3d6-8fd2-44b5-a59c-31437137e8c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39063A0-3BB4-4622-893A-10080ACEE1FB}">
  <ds:schemaRefs>
    <ds:schemaRef ds:uri="c12e8702-d510-4df5-aca8-da6af8fd4f34"/>
    <ds:schemaRef ds:uri="f810b3d6-8fd2-44b5-a59c-31437137e8c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You will come in through this door.</vt:lpstr>
      <vt:lpstr>We have 3 classrooms in Year 4: 12, 13 and 14. </vt:lpstr>
      <vt:lpstr>Class 12</vt:lpstr>
      <vt:lpstr>Class 13</vt:lpstr>
      <vt:lpstr>Class 14</vt:lpstr>
      <vt:lpstr>PowerPoint Presentation</vt:lpstr>
      <vt:lpstr>Outdoor Space.</vt:lpstr>
      <vt:lpstr>You will eat your dinner here.</vt:lpstr>
      <vt:lpstr>This is what your day will look like.</vt:lpstr>
      <vt:lpstr>You will leave through this door.</vt:lpstr>
      <vt:lpstr>This is what you will be learning about.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HBDParry</dc:creator>
  <cp:revision>1</cp:revision>
  <dcterms:created xsi:type="dcterms:W3CDTF">2021-06-23T06:30:21Z</dcterms:created>
  <dcterms:modified xsi:type="dcterms:W3CDTF">2026-06-30T11:13:13Z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0x01010062438910DB24134DB562675F2A161DD1</vt:lpwstr>
  </property>
  <property fmtid="{D5CDD505-2E9C-101B-9397-08002B2CF9AE}" pid="3" name="MediaServiceImageTags">
    <vt:lpwstr/>
  </property>
  <property fmtid="{D5CDD505-2E9C-101B-9397-08002B2CF9AE}" pid="4" name="Order">
    <vt:r8>17741400</vt:r8>
  </property>
</Properties>
</file>